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8140" r:id="rId1"/>
  </p:sldMasterIdLst>
  <p:notesMasterIdLst>
    <p:notesMasterId r:id="rId20"/>
  </p:notesMasterIdLst>
  <p:sldIdLst>
    <p:sldId id="14703" r:id="rId2"/>
    <p:sldId id="17099" r:id="rId3"/>
    <p:sldId id="383" r:id="rId4"/>
    <p:sldId id="17229" r:id="rId5"/>
    <p:sldId id="17230" r:id="rId6"/>
    <p:sldId id="17231" r:id="rId7"/>
    <p:sldId id="17232" r:id="rId8"/>
    <p:sldId id="17233" r:id="rId9"/>
    <p:sldId id="17234" r:id="rId10"/>
    <p:sldId id="17235" r:id="rId11"/>
    <p:sldId id="17216" r:id="rId12"/>
    <p:sldId id="17238" r:id="rId13"/>
    <p:sldId id="17239" r:id="rId14"/>
    <p:sldId id="17241" r:id="rId15"/>
    <p:sldId id="17242" r:id="rId16"/>
    <p:sldId id="385" r:id="rId17"/>
    <p:sldId id="17227" r:id="rId18"/>
    <p:sldId id="17228" r:id="rId19"/>
  </p:sldIdLst>
  <p:sldSz cx="12192000" cy="6858000"/>
  <p:notesSz cx="6889750" cy="10018713"/>
  <p:defaultTextStyle>
    <a:defPPr>
      <a:defRPr lang="ko-KR"/>
    </a:defPPr>
    <a:lvl1pPr algn="l" rtl="0" fontAlgn="base" latinLnBrk="1">
      <a:spcBef>
        <a:spcPct val="0"/>
      </a:spcBef>
      <a:spcAft>
        <a:spcPct val="0"/>
      </a:spcAft>
      <a:defRPr kumimoji="1" sz="1500" b="1" kern="1200">
        <a:solidFill>
          <a:schemeClr val="tx1"/>
        </a:solidFill>
        <a:latin typeface="굴림" pitchFamily="50" charset="-127"/>
        <a:ea typeface="굴림" pitchFamily="50" charset="-127"/>
        <a:cs typeface="+mn-cs"/>
      </a:defRPr>
    </a:lvl1pPr>
    <a:lvl2pPr marL="457200" algn="l" rtl="0" fontAlgn="base" latinLnBrk="1">
      <a:spcBef>
        <a:spcPct val="0"/>
      </a:spcBef>
      <a:spcAft>
        <a:spcPct val="0"/>
      </a:spcAft>
      <a:defRPr kumimoji="1" sz="1500" b="1" kern="1200">
        <a:solidFill>
          <a:schemeClr val="tx1"/>
        </a:solidFill>
        <a:latin typeface="굴림" pitchFamily="50" charset="-127"/>
        <a:ea typeface="굴림" pitchFamily="50" charset="-127"/>
        <a:cs typeface="+mn-cs"/>
      </a:defRPr>
    </a:lvl2pPr>
    <a:lvl3pPr marL="914400" algn="l" rtl="0" fontAlgn="base" latinLnBrk="1">
      <a:spcBef>
        <a:spcPct val="0"/>
      </a:spcBef>
      <a:spcAft>
        <a:spcPct val="0"/>
      </a:spcAft>
      <a:defRPr kumimoji="1" sz="1500" b="1" kern="1200">
        <a:solidFill>
          <a:schemeClr val="tx1"/>
        </a:solidFill>
        <a:latin typeface="굴림" pitchFamily="50" charset="-127"/>
        <a:ea typeface="굴림" pitchFamily="50" charset="-127"/>
        <a:cs typeface="+mn-cs"/>
      </a:defRPr>
    </a:lvl3pPr>
    <a:lvl4pPr marL="1371600" algn="l" rtl="0" fontAlgn="base" latinLnBrk="1">
      <a:spcBef>
        <a:spcPct val="0"/>
      </a:spcBef>
      <a:spcAft>
        <a:spcPct val="0"/>
      </a:spcAft>
      <a:defRPr kumimoji="1" sz="1500" b="1" kern="1200">
        <a:solidFill>
          <a:schemeClr val="tx1"/>
        </a:solidFill>
        <a:latin typeface="굴림" pitchFamily="50" charset="-127"/>
        <a:ea typeface="굴림" pitchFamily="50" charset="-127"/>
        <a:cs typeface="+mn-cs"/>
      </a:defRPr>
    </a:lvl4pPr>
    <a:lvl5pPr marL="1828800" algn="l" rtl="0" fontAlgn="base" latinLnBrk="1">
      <a:spcBef>
        <a:spcPct val="0"/>
      </a:spcBef>
      <a:spcAft>
        <a:spcPct val="0"/>
      </a:spcAft>
      <a:defRPr kumimoji="1" sz="1500" b="1" kern="1200">
        <a:solidFill>
          <a:schemeClr val="tx1"/>
        </a:solidFill>
        <a:latin typeface="굴림" pitchFamily="50" charset="-127"/>
        <a:ea typeface="굴림" pitchFamily="50" charset="-127"/>
        <a:cs typeface="+mn-cs"/>
      </a:defRPr>
    </a:lvl5pPr>
    <a:lvl6pPr marL="2286000" algn="l" defTabSz="914400" rtl="0" eaLnBrk="1" latinLnBrk="1" hangingPunct="1">
      <a:defRPr kumimoji="1" sz="1500" b="1" kern="1200">
        <a:solidFill>
          <a:schemeClr val="tx1"/>
        </a:solidFill>
        <a:latin typeface="굴림" pitchFamily="50" charset="-127"/>
        <a:ea typeface="굴림" pitchFamily="50" charset="-127"/>
        <a:cs typeface="+mn-cs"/>
      </a:defRPr>
    </a:lvl6pPr>
    <a:lvl7pPr marL="2743200" algn="l" defTabSz="914400" rtl="0" eaLnBrk="1" latinLnBrk="1" hangingPunct="1">
      <a:defRPr kumimoji="1" sz="1500" b="1" kern="1200">
        <a:solidFill>
          <a:schemeClr val="tx1"/>
        </a:solidFill>
        <a:latin typeface="굴림" pitchFamily="50" charset="-127"/>
        <a:ea typeface="굴림" pitchFamily="50" charset="-127"/>
        <a:cs typeface="+mn-cs"/>
      </a:defRPr>
    </a:lvl7pPr>
    <a:lvl8pPr marL="3200400" algn="l" defTabSz="914400" rtl="0" eaLnBrk="1" latinLnBrk="1" hangingPunct="1">
      <a:defRPr kumimoji="1" sz="1500" b="1" kern="1200">
        <a:solidFill>
          <a:schemeClr val="tx1"/>
        </a:solidFill>
        <a:latin typeface="굴림" pitchFamily="50" charset="-127"/>
        <a:ea typeface="굴림" pitchFamily="50" charset="-127"/>
        <a:cs typeface="+mn-cs"/>
      </a:defRPr>
    </a:lvl8pPr>
    <a:lvl9pPr marL="3657600" algn="l" defTabSz="914400" rtl="0" eaLnBrk="1" latinLnBrk="1" hangingPunct="1">
      <a:defRPr kumimoji="1" sz="1500" b="1" kern="1200">
        <a:solidFill>
          <a:schemeClr val="tx1"/>
        </a:solidFill>
        <a:latin typeface="굴림" pitchFamily="50" charset="-127"/>
        <a:ea typeface="굴림" pitchFamily="50" charset="-127"/>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56" userDrawn="1">
          <p15:clr>
            <a:srgbClr val="A4A3A4"/>
          </p15:clr>
        </p15:guide>
        <p15:guide id="2" pos="217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이윤재목사" initials="이" lastIdx="1" clrIdx="0">
    <p:extLst>
      <p:ext uri="{19B8F6BF-5375-455C-9EA6-DF929625EA0E}">
        <p15:presenceInfo xmlns:p15="http://schemas.microsoft.com/office/powerpoint/2012/main" userId="이윤재목사"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a:srgbClr val="903230"/>
    <a:srgbClr val="FF9900"/>
    <a:srgbClr val="336600"/>
    <a:srgbClr val="3333FF"/>
    <a:srgbClr val="CC00FF"/>
    <a:srgbClr val="FAD925"/>
    <a:srgbClr val="008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보통 스타일 1 - 강조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보통 스타일 3 - 강조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F2DE63D5-997A-4646-A377-4702673A728D}" styleName="밝은 스타일 2 - 강조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밝은 스타일 2 - 강조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밝은 스타일 2 - 강조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밝은 스타일 2 - 강조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284E427A-3D55-4303-BF80-6455036E1DE7}" styleName="테마 스타일 1 - 강조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테마 스타일 1 - 강조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799B23B-EC83-4686-B30A-512413B5E67A}" styleName="밝은 스타일 3 - 강조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8FB837D-C827-4EFA-A057-4D05807E0F7C}" styleName="테마 스타일 1 - 강조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C7853C-536D-4A76-A0AE-DD22124D55A5}" styleName="테마 스타일 1 - 강조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4C1A8A3-306A-4EB7-A6B1-4F7E0EB9C5D6}" styleName="보통 스타일 3 - 강조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75DCB02-9BB8-47FD-8907-85C794F793BA}" styleName="테마 스타일 1 - 강조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88" autoAdjust="0"/>
    <p:restoredTop sz="95294" autoAdjust="0"/>
  </p:normalViewPr>
  <p:slideViewPr>
    <p:cSldViewPr>
      <p:cViewPr varScale="1">
        <p:scale>
          <a:sx n="39" d="100"/>
          <a:sy n="39" d="100"/>
        </p:scale>
        <p:origin x="67" y="1426"/>
      </p:cViewPr>
      <p:guideLst>
        <p:guide orient="horz" pos="2160"/>
        <p:guide pos="3840"/>
      </p:guideLst>
    </p:cSldViewPr>
  </p:slideViewPr>
  <p:outlineViewPr>
    <p:cViewPr>
      <p:scale>
        <a:sx n="33" d="100"/>
        <a:sy n="33" d="100"/>
      </p:scale>
      <p:origin x="0" y="15390"/>
    </p:cViewPr>
  </p:outlineViewPr>
  <p:notesTextViewPr>
    <p:cViewPr>
      <p:scale>
        <a:sx n="3" d="2"/>
        <a:sy n="3" d="2"/>
      </p:scale>
      <p:origin x="0" y="0"/>
    </p:cViewPr>
  </p:notesTextViewPr>
  <p:sorterViewPr>
    <p:cViewPr varScale="1">
      <p:scale>
        <a:sx n="1" d="1"/>
        <a:sy n="1" d="1"/>
      </p:scale>
      <p:origin x="0" y="-2796"/>
    </p:cViewPr>
  </p:sorterViewPr>
  <p:notesViewPr>
    <p:cSldViewPr>
      <p:cViewPr varScale="1">
        <p:scale>
          <a:sx n="80" d="100"/>
          <a:sy n="80" d="100"/>
        </p:scale>
        <p:origin x="-1974" y="-78"/>
      </p:cViewPr>
      <p:guideLst>
        <p:guide orient="horz" pos="3156"/>
        <p:guide pos="217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5-07-09T18:10:33.692" idx="1">
    <p:pos x="10" y="10"/>
    <p:text/>
    <p:extLst>
      <p:ext uri="{C676402C-5697-4E1C-873F-D02D1690AC5C}">
        <p15:threadingInfo xmlns:p15="http://schemas.microsoft.com/office/powerpoint/2012/main" timeZoneBias="-5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29442" name="Rectangle 2"/>
          <p:cNvSpPr>
            <a:spLocks noGrp="1" noChangeArrowheads="1"/>
          </p:cNvSpPr>
          <p:nvPr>
            <p:ph type="hdr" sz="quarter"/>
          </p:nvPr>
        </p:nvSpPr>
        <p:spPr bwMode="auto">
          <a:xfrm>
            <a:off x="0" y="0"/>
            <a:ext cx="2985559" cy="500936"/>
          </a:xfrm>
          <a:prstGeom prst="rect">
            <a:avLst/>
          </a:prstGeom>
          <a:noFill/>
          <a:ln w="9525">
            <a:noFill/>
            <a:miter lim="800000"/>
            <a:headEnd/>
            <a:tailEnd/>
          </a:ln>
          <a:effectLst/>
        </p:spPr>
        <p:txBody>
          <a:bodyPr vert="horz" wrap="square" lIns="93122" tIns="46561" rIns="93122" bIns="46561" numCol="1" anchor="t" anchorCtr="0" compatLnSpc="1">
            <a:prstTxWarp prst="textNoShape">
              <a:avLst/>
            </a:prstTxWarp>
          </a:bodyPr>
          <a:lstStyle>
            <a:lvl1pPr>
              <a:defRPr sz="1200" b="0"/>
            </a:lvl1pPr>
          </a:lstStyle>
          <a:p>
            <a:pPr>
              <a:defRPr/>
            </a:pPr>
            <a:endParaRPr lang="en-US" altLang="ko-KR"/>
          </a:p>
        </p:txBody>
      </p:sp>
      <p:sp>
        <p:nvSpPr>
          <p:cNvPr id="4029443" name="Rectangle 3"/>
          <p:cNvSpPr>
            <a:spLocks noGrp="1" noChangeArrowheads="1"/>
          </p:cNvSpPr>
          <p:nvPr>
            <p:ph type="dt" idx="1"/>
          </p:nvPr>
        </p:nvSpPr>
        <p:spPr bwMode="auto">
          <a:xfrm>
            <a:off x="3902597" y="0"/>
            <a:ext cx="2985559" cy="500936"/>
          </a:xfrm>
          <a:prstGeom prst="rect">
            <a:avLst/>
          </a:prstGeom>
          <a:noFill/>
          <a:ln w="9525">
            <a:noFill/>
            <a:miter lim="800000"/>
            <a:headEnd/>
            <a:tailEnd/>
          </a:ln>
          <a:effectLst/>
        </p:spPr>
        <p:txBody>
          <a:bodyPr vert="horz" wrap="square" lIns="93122" tIns="46561" rIns="93122" bIns="46561" numCol="1" anchor="t" anchorCtr="0" compatLnSpc="1">
            <a:prstTxWarp prst="textNoShape">
              <a:avLst/>
            </a:prstTxWarp>
          </a:bodyPr>
          <a:lstStyle>
            <a:lvl1pPr algn="r">
              <a:defRPr sz="1200" b="0"/>
            </a:lvl1pPr>
          </a:lstStyle>
          <a:p>
            <a:pPr>
              <a:defRPr/>
            </a:pPr>
            <a:endParaRPr lang="en-US" altLang="ko-KR"/>
          </a:p>
        </p:txBody>
      </p:sp>
      <p:sp>
        <p:nvSpPr>
          <p:cNvPr id="4029445" name="Rectangle 5"/>
          <p:cNvSpPr>
            <a:spLocks noGrp="1" noChangeArrowheads="1"/>
          </p:cNvSpPr>
          <p:nvPr>
            <p:ph type="body" sz="quarter" idx="3"/>
          </p:nvPr>
        </p:nvSpPr>
        <p:spPr bwMode="auto">
          <a:xfrm>
            <a:off x="688976" y="4758890"/>
            <a:ext cx="5511800" cy="4508421"/>
          </a:xfrm>
          <a:prstGeom prst="rect">
            <a:avLst/>
          </a:prstGeom>
          <a:noFill/>
          <a:ln w="9525">
            <a:noFill/>
            <a:miter lim="800000"/>
            <a:headEnd/>
            <a:tailEnd/>
          </a:ln>
          <a:effectLst/>
        </p:spPr>
        <p:txBody>
          <a:bodyPr vert="horz" wrap="square" lIns="93122" tIns="46561" rIns="93122" bIns="46561" numCol="1" anchor="t" anchorCtr="0" compatLnSpc="1">
            <a:prstTxWarp prst="textNoShape">
              <a:avLst/>
            </a:prstTxWarp>
          </a:bodyPr>
          <a:lstStyle/>
          <a:p>
            <a:pPr lvl="0"/>
            <a:r>
              <a:rPr lang="ko-KR" altLang="en-US" noProof="0"/>
              <a:t>마스터 텍스트 스타일을 편집합니다</a:t>
            </a:r>
          </a:p>
          <a:p>
            <a:pPr lvl="1"/>
            <a:r>
              <a:rPr lang="ko-KR" altLang="en-US" noProof="0"/>
              <a:t>둘째 수준</a:t>
            </a:r>
          </a:p>
          <a:p>
            <a:pPr lvl="2"/>
            <a:r>
              <a:rPr lang="ko-KR" altLang="en-US" noProof="0"/>
              <a:t>셋째 수준</a:t>
            </a:r>
          </a:p>
          <a:p>
            <a:pPr lvl="3"/>
            <a:r>
              <a:rPr lang="ko-KR" altLang="en-US" noProof="0"/>
              <a:t>넷째 수준</a:t>
            </a:r>
          </a:p>
          <a:p>
            <a:pPr lvl="4"/>
            <a:r>
              <a:rPr lang="ko-KR" altLang="en-US" noProof="0"/>
              <a:t>다섯째 수준</a:t>
            </a:r>
          </a:p>
        </p:txBody>
      </p:sp>
      <p:sp>
        <p:nvSpPr>
          <p:cNvPr id="4029446" name="Rectangle 6"/>
          <p:cNvSpPr>
            <a:spLocks noGrp="1" noChangeArrowheads="1"/>
          </p:cNvSpPr>
          <p:nvPr>
            <p:ph type="ftr" sz="quarter" idx="4"/>
          </p:nvPr>
        </p:nvSpPr>
        <p:spPr bwMode="auto">
          <a:xfrm>
            <a:off x="0" y="9516039"/>
            <a:ext cx="2985559" cy="500936"/>
          </a:xfrm>
          <a:prstGeom prst="rect">
            <a:avLst/>
          </a:prstGeom>
          <a:noFill/>
          <a:ln w="9525">
            <a:noFill/>
            <a:miter lim="800000"/>
            <a:headEnd/>
            <a:tailEnd/>
          </a:ln>
          <a:effectLst/>
        </p:spPr>
        <p:txBody>
          <a:bodyPr vert="horz" wrap="square" lIns="93122" tIns="46561" rIns="93122" bIns="46561" numCol="1" anchor="b" anchorCtr="0" compatLnSpc="1">
            <a:prstTxWarp prst="textNoShape">
              <a:avLst/>
            </a:prstTxWarp>
          </a:bodyPr>
          <a:lstStyle>
            <a:lvl1pPr>
              <a:defRPr sz="1200" b="0"/>
            </a:lvl1pPr>
          </a:lstStyle>
          <a:p>
            <a:pPr>
              <a:defRPr/>
            </a:pPr>
            <a:endParaRPr lang="en-US" altLang="ko-KR"/>
          </a:p>
        </p:txBody>
      </p:sp>
      <p:sp>
        <p:nvSpPr>
          <p:cNvPr id="4029447" name="Rectangle 7"/>
          <p:cNvSpPr>
            <a:spLocks noGrp="1" noChangeArrowheads="1"/>
          </p:cNvSpPr>
          <p:nvPr>
            <p:ph type="sldNum" sz="quarter" idx="5"/>
          </p:nvPr>
        </p:nvSpPr>
        <p:spPr bwMode="auto">
          <a:xfrm>
            <a:off x="3902597" y="9516039"/>
            <a:ext cx="2985559" cy="500936"/>
          </a:xfrm>
          <a:prstGeom prst="rect">
            <a:avLst/>
          </a:prstGeom>
          <a:noFill/>
          <a:ln w="9525">
            <a:noFill/>
            <a:miter lim="800000"/>
            <a:headEnd/>
            <a:tailEnd/>
          </a:ln>
          <a:effectLst/>
        </p:spPr>
        <p:txBody>
          <a:bodyPr vert="horz" wrap="square" lIns="93122" tIns="46561" rIns="93122" bIns="46561" numCol="1" anchor="b" anchorCtr="0" compatLnSpc="1">
            <a:prstTxWarp prst="textNoShape">
              <a:avLst/>
            </a:prstTxWarp>
          </a:bodyPr>
          <a:lstStyle>
            <a:lvl1pPr algn="r">
              <a:defRPr sz="1200" b="0"/>
            </a:lvl1pPr>
          </a:lstStyle>
          <a:p>
            <a:pPr>
              <a:defRPr/>
            </a:pPr>
            <a:fld id="{6F2C9B25-F653-4D0C-8A3F-9D9BC399A53E}" type="slidenum">
              <a:rPr lang="en-US" altLang="ko-KR"/>
              <a:pPr>
                <a:defRPr/>
              </a:pPr>
              <a:t>‹#›</a:t>
            </a:fld>
            <a:endParaRPr lang="en-US" altLang="ko-KR"/>
          </a:p>
        </p:txBody>
      </p:sp>
    </p:spTree>
    <p:extLst>
      <p:ext uri="{BB962C8B-B14F-4D97-AF65-F5344CB8AC3E}">
        <p14:creationId xmlns:p14="http://schemas.microsoft.com/office/powerpoint/2010/main" val="1279952524"/>
      </p:ext>
    </p:extLst>
  </p:cSld>
  <p:clrMap bg1="lt1" tx1="dk1" bg2="lt2" tx2="dk2" accent1="accent1" accent2="accent2" accent3="accent3" accent4="accent4" accent5="accent5" accent6="accent6" hlink="hlink" folHlink="folHlink"/>
  <p:notesStyle>
    <a:lvl1pPr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1pPr>
    <a:lvl2pPr marL="4572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2pPr>
    <a:lvl3pPr marL="9144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3pPr>
    <a:lvl4pPr marL="13716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4pPr>
    <a:lvl5pPr marL="18288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7"/>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88DFF9B4-7835-48BF-857A-5411E5C133D6}" type="datetimeFigureOut">
              <a:rPr lang="en-US" altLang="ko-KR"/>
              <a:pPr/>
              <a:t>7/9/2025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23D7B73-DB09-4F90-8AE2-CEB28F2DB933}" type="slidenum">
              <a:rPr lang="en-US" altLang="ko-KR"/>
              <a:pPr/>
              <a:t>‹#›</a:t>
            </a:fld>
            <a:endParaRPr lang="en-US" altLang="ko-KR"/>
          </a:p>
        </p:txBody>
      </p:sp>
    </p:spTree>
    <p:extLst>
      <p:ext uri="{BB962C8B-B14F-4D97-AF65-F5344CB8AC3E}">
        <p14:creationId xmlns:p14="http://schemas.microsoft.com/office/powerpoint/2010/main" val="3753954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D82938B-D1E6-4685-B6D5-7966126FED94}" type="datetimeFigureOut">
              <a:rPr lang="en-US" altLang="ko-KR"/>
              <a:pPr/>
              <a:t>7/9/2025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314BFD2-0409-4BE0-B252-BDD0FF027185}" type="slidenum">
              <a:rPr lang="en-US" altLang="ko-KR"/>
              <a:pPr/>
              <a:t>‹#›</a:t>
            </a:fld>
            <a:endParaRPr lang="en-US" altLang="ko-KR"/>
          </a:p>
        </p:txBody>
      </p:sp>
    </p:spTree>
    <p:extLst>
      <p:ext uri="{BB962C8B-B14F-4D97-AF65-F5344CB8AC3E}">
        <p14:creationId xmlns:p14="http://schemas.microsoft.com/office/powerpoint/2010/main" val="1002264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7B720603-1B9B-462A-BDFE-9F5D896CD6D2}" type="datetimeFigureOut">
              <a:rPr lang="en-US" altLang="ko-KR"/>
              <a:pPr/>
              <a:t>7/9/2025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91CEEEF-97EC-4BAE-8CDE-4276CE0ED346}" type="slidenum">
              <a:rPr lang="en-US" altLang="ko-KR"/>
              <a:pPr/>
              <a:t>‹#›</a:t>
            </a:fld>
            <a:endParaRPr lang="en-US" altLang="ko-KR"/>
          </a:p>
        </p:txBody>
      </p:sp>
    </p:spTree>
    <p:extLst>
      <p:ext uri="{BB962C8B-B14F-4D97-AF65-F5344CB8AC3E}">
        <p14:creationId xmlns:p14="http://schemas.microsoft.com/office/powerpoint/2010/main" val="2257914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E6F9C18-D6D2-4D2F-8277-3BDA4E1DDE51}" type="datetimeFigureOut">
              <a:rPr lang="en-US" altLang="ko-KR"/>
              <a:pPr/>
              <a:t>7/9/2025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A721770-82AD-4CC1-AA27-18236982BD1D}" type="slidenum">
              <a:rPr lang="en-US" altLang="ko-KR"/>
              <a:pPr/>
              <a:t>‹#›</a:t>
            </a:fld>
            <a:endParaRPr lang="en-US" altLang="ko-KR"/>
          </a:p>
        </p:txBody>
      </p:sp>
    </p:spTree>
    <p:extLst>
      <p:ext uri="{BB962C8B-B14F-4D97-AF65-F5344CB8AC3E}">
        <p14:creationId xmlns:p14="http://schemas.microsoft.com/office/powerpoint/2010/main" val="2948849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5D476F74-13AD-499E-B074-9CA31BEC30AF}" type="datetimeFigureOut">
              <a:rPr lang="en-US" altLang="ko-KR"/>
              <a:pPr/>
              <a:t>7/9/2025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26CB138-0FAC-4660-89EE-C6DEA2AFD40A}" type="slidenum">
              <a:rPr lang="en-US" altLang="ko-KR"/>
              <a:pPr/>
              <a:t>‹#›</a:t>
            </a:fld>
            <a:endParaRPr lang="en-US" altLang="ko-KR"/>
          </a:p>
        </p:txBody>
      </p:sp>
    </p:spTree>
    <p:extLst>
      <p:ext uri="{BB962C8B-B14F-4D97-AF65-F5344CB8AC3E}">
        <p14:creationId xmlns:p14="http://schemas.microsoft.com/office/powerpoint/2010/main" val="390072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C9EB4C40-7DDE-4D1D-BBB6-486941CAED65}" type="datetimeFigureOut">
              <a:rPr lang="en-US" altLang="ko-KR"/>
              <a:pPr/>
              <a:t>7/9/2025</a:t>
            </a:fld>
            <a:endParaRPr lang="en-US" altLang="ko-K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9B8E138-3828-4E35-ACDA-6E3A3BED428A}" type="slidenum">
              <a:rPr lang="en-US" altLang="ko-KR"/>
              <a:pPr/>
              <a:t>‹#›</a:t>
            </a:fld>
            <a:endParaRPr lang="en-US" altLang="ko-KR"/>
          </a:p>
        </p:txBody>
      </p:sp>
    </p:spTree>
    <p:extLst>
      <p:ext uri="{BB962C8B-B14F-4D97-AF65-F5344CB8AC3E}">
        <p14:creationId xmlns:p14="http://schemas.microsoft.com/office/powerpoint/2010/main" val="3759590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4"/>
            <a:ext cx="538691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4"/>
            <a:ext cx="538903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37448C02-A3EE-4DBF-A5C0-40F42E7AB854}" type="datetimeFigureOut">
              <a:rPr lang="en-US" altLang="ko-KR"/>
              <a:pPr/>
              <a:t>7/9/2025</a:t>
            </a:fld>
            <a:endParaRPr lang="en-US" altLang="ko-KR"/>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AC037227-149D-4F6F-9CE8-281EEA890F0E}" type="slidenum">
              <a:rPr lang="en-US" altLang="ko-KR"/>
              <a:pPr/>
              <a:t>‹#›</a:t>
            </a:fld>
            <a:endParaRPr lang="en-US" altLang="ko-KR"/>
          </a:p>
        </p:txBody>
      </p:sp>
    </p:spTree>
    <p:extLst>
      <p:ext uri="{BB962C8B-B14F-4D97-AF65-F5344CB8AC3E}">
        <p14:creationId xmlns:p14="http://schemas.microsoft.com/office/powerpoint/2010/main" val="311541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F05B8D17-1842-4BBD-BE2B-D7C50F9AF138}" type="datetimeFigureOut">
              <a:rPr lang="en-US" altLang="ko-KR"/>
              <a:pPr/>
              <a:t>7/9/2025</a:t>
            </a:fld>
            <a:endParaRPr lang="en-US" altLang="ko-KR"/>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2ADA2119-8EC1-4365-9D8C-FC3897569E82}" type="slidenum">
              <a:rPr lang="en-US" altLang="ko-KR"/>
              <a:pPr/>
              <a:t>‹#›</a:t>
            </a:fld>
            <a:endParaRPr lang="en-US" altLang="ko-KR"/>
          </a:p>
        </p:txBody>
      </p:sp>
    </p:spTree>
    <p:extLst>
      <p:ext uri="{BB962C8B-B14F-4D97-AF65-F5344CB8AC3E}">
        <p14:creationId xmlns:p14="http://schemas.microsoft.com/office/powerpoint/2010/main" val="3285001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4A4DDB2A-82DA-4706-8395-99C5CAC542F9}" type="datetimeFigureOut">
              <a:rPr lang="en-US" altLang="ko-KR"/>
              <a:pPr/>
              <a:t>7/9/2025</a:t>
            </a:fld>
            <a:endParaRPr lang="en-US" altLang="ko-KR"/>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283A1205-C1CE-4FD7-9F42-4CC327A6AB3C}" type="slidenum">
              <a:rPr lang="en-US" altLang="ko-KR"/>
              <a:pPr/>
              <a:t>‹#›</a:t>
            </a:fld>
            <a:endParaRPr lang="en-US" altLang="ko-KR"/>
          </a:p>
        </p:txBody>
      </p:sp>
    </p:spTree>
    <p:extLst>
      <p:ext uri="{BB962C8B-B14F-4D97-AF65-F5344CB8AC3E}">
        <p14:creationId xmlns:p14="http://schemas.microsoft.com/office/powerpoint/2010/main" val="3157239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C7BE1B6A-27BA-460E-A795-1ECF03E59A0D}" type="datetimeFigureOut">
              <a:rPr lang="en-US" altLang="ko-KR"/>
              <a:pPr/>
              <a:t>7/9/2025</a:t>
            </a:fld>
            <a:endParaRPr lang="en-US" altLang="ko-K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95C8FFE-429F-4FAC-8617-6C62E757397B}" type="slidenum">
              <a:rPr lang="en-US" altLang="ko-KR"/>
              <a:pPr/>
              <a:t>‹#›</a:t>
            </a:fld>
            <a:endParaRPr lang="en-US" altLang="ko-KR"/>
          </a:p>
        </p:txBody>
      </p:sp>
    </p:spTree>
    <p:extLst>
      <p:ext uri="{BB962C8B-B14F-4D97-AF65-F5344CB8AC3E}">
        <p14:creationId xmlns:p14="http://schemas.microsoft.com/office/powerpoint/2010/main" val="591155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9"/>
            <a:ext cx="73152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1248BFA0-C6FE-4C02-B82A-90BCDF94770C}" type="datetimeFigureOut">
              <a:rPr lang="en-US" altLang="ko-KR"/>
              <a:pPr/>
              <a:t>7/9/2025</a:t>
            </a:fld>
            <a:endParaRPr lang="en-US" altLang="ko-K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AC19482-F964-434F-9A29-3EBF50F4C03A}" type="slidenum">
              <a:rPr lang="en-US" altLang="ko-KR"/>
              <a:pPr/>
              <a:t>‹#›</a:t>
            </a:fld>
            <a:endParaRPr lang="en-US" altLang="ko-KR"/>
          </a:p>
        </p:txBody>
      </p:sp>
    </p:spTree>
    <p:extLst>
      <p:ext uri="{BB962C8B-B14F-4D97-AF65-F5344CB8AC3E}">
        <p14:creationId xmlns:p14="http://schemas.microsoft.com/office/powerpoint/2010/main" val="3435934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ko-KR"/>
              <a:t>Click to edit Master title style</a:t>
            </a:r>
          </a:p>
        </p:txBody>
      </p:sp>
      <p:sp>
        <p:nvSpPr>
          <p:cNvPr id="1027" name="Text Placeholder 2"/>
          <p:cNvSpPr>
            <a:spLocks noGrp="1"/>
          </p:cNvSpPr>
          <p:nvPr>
            <p:ph type="body" idx="1"/>
          </p:nvPr>
        </p:nvSpPr>
        <p:spPr bwMode="auto">
          <a:xfrm>
            <a:off x="609600" y="1600202"/>
            <a:ext cx="10972800" cy="452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4" name="Date Placeholder 3"/>
          <p:cNvSpPr>
            <a:spLocks noGrp="1"/>
          </p:cNvSpPr>
          <p:nvPr>
            <p:ph type="dt" sz="half" idx="2"/>
          </p:nvPr>
        </p:nvSpPr>
        <p:spPr>
          <a:xfrm>
            <a:off x="609600" y="6356352"/>
            <a:ext cx="2844800" cy="366183"/>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18C830DF-61CF-4BC4-BFBF-04C878F570E7}" type="datetimeFigureOut">
              <a:rPr lang="en-US" altLang="ko-KR"/>
              <a:pPr/>
              <a:t>7/9/2025</a:t>
            </a:fld>
            <a:endParaRPr lang="en-US" altLang="ko-KR"/>
          </a:p>
        </p:txBody>
      </p:sp>
      <p:sp>
        <p:nvSpPr>
          <p:cNvPr id="5" name="Footer Placeholder 4"/>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8737600" y="6356352"/>
            <a:ext cx="2844800" cy="366183"/>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C26EE14-D894-4307-8D5C-5F7106E7C11D}" type="slidenum">
              <a:rPr lang="en-US" altLang="ko-KR"/>
              <a:pPr/>
              <a:t>‹#›</a:t>
            </a:fld>
            <a:endParaRPr lang="en-US" altLang="ko-KR"/>
          </a:p>
        </p:txBody>
      </p:sp>
    </p:spTree>
    <p:extLst>
      <p:ext uri="{BB962C8B-B14F-4D97-AF65-F5344CB8AC3E}">
        <p14:creationId xmlns:p14="http://schemas.microsoft.com/office/powerpoint/2010/main" val="938466734"/>
      </p:ext>
    </p:extLst>
  </p:cSld>
  <p:clrMap bg1="lt1" tx1="dk1" bg2="lt2" tx2="dk2" accent1="accent1" accent2="accent2" accent3="accent3" accent4="accent4" accent5="accent5" accent6="accent6" hlink="hlink" folHlink="folHlink"/>
  <p:sldLayoutIdLst>
    <p:sldLayoutId id="2147488141" r:id="rId1"/>
    <p:sldLayoutId id="2147488142" r:id="rId2"/>
    <p:sldLayoutId id="2147488143" r:id="rId3"/>
    <p:sldLayoutId id="2147488144" r:id="rId4"/>
    <p:sldLayoutId id="2147488145" r:id="rId5"/>
    <p:sldLayoutId id="2147488146" r:id="rId6"/>
    <p:sldLayoutId id="2147488147" r:id="rId7"/>
    <p:sldLayoutId id="2147488148" r:id="rId8"/>
    <p:sldLayoutId id="2147488149" r:id="rId9"/>
    <p:sldLayoutId id="2147488150" r:id="rId10"/>
    <p:sldLayoutId id="2147488151" r:id="rId11"/>
  </p:sldLayoutIdLst>
  <p:txStyles>
    <p:titleStyle>
      <a:lvl1pPr algn="ctr" defTabSz="457200" rtl="0" fontAlgn="base">
        <a:spcBef>
          <a:spcPct val="0"/>
        </a:spcBef>
        <a:spcAft>
          <a:spcPct val="0"/>
        </a:spcAft>
        <a:defRPr sz="4400" kern="1200">
          <a:solidFill>
            <a:schemeClr val="tx1"/>
          </a:solidFill>
          <a:latin typeface="+mj-lt"/>
          <a:ea typeface="ＭＳ Ｐゴシック" pitchFamily="-84" charset="-128"/>
          <a:cs typeface="+mj-cs"/>
        </a:defRPr>
      </a:lvl1pPr>
      <a:lvl2pPr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2pPr>
      <a:lvl3pPr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3pPr>
      <a:lvl4pPr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4pPr>
      <a:lvl5pPr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5pPr>
      <a:lvl6pPr marL="457200"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6pPr>
      <a:lvl7pPr marL="914400"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7pPr>
      <a:lvl8pPr marL="1371600"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8pPr>
      <a:lvl9pPr marL="1828800"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ＭＳ Ｐゴシック" pitchFamily="-8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ＭＳ Ｐゴシック" pitchFamily="-8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ＭＳ Ｐゴシック" pitchFamily="-8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6.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image" Target="../media/image2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4.jpg"/><Relationship Id="rId2" Type="http://schemas.openxmlformats.org/officeDocument/2006/relationships/image" Target="../media/image2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그림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1999" cy="6858000"/>
          </a:xfrm>
          <a:prstGeom prst="rect">
            <a:avLst/>
          </a:prstGeom>
        </p:spPr>
      </p:pic>
      <p:sp>
        <p:nvSpPr>
          <p:cNvPr id="3" name="부제 3"/>
          <p:cNvSpPr txBox="1">
            <a:spLocks/>
          </p:cNvSpPr>
          <p:nvPr/>
        </p:nvSpPr>
        <p:spPr bwMode="auto">
          <a:xfrm>
            <a:off x="1595499" y="1484784"/>
            <a:ext cx="8786497" cy="144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ＭＳ Ｐゴシック" pitchFamily="-8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ＭＳ Ｐゴシック" pitchFamily="-8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ＭＳ Ｐゴシック" pitchFamily="-8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latinLnBrk="0">
              <a:buNone/>
              <a:defRPr/>
            </a:pPr>
            <a:r>
              <a:rPr kumimoji="0" lang="en-US" altLang="ko-KR" sz="6600" dirty="0">
                <a:solidFill>
                  <a:schemeClr val="bg1"/>
                </a:solidFill>
                <a:effectLst>
                  <a:outerShdw blurRad="38100" dist="38100" dir="2700000" algn="tl">
                    <a:srgbClr val="000000">
                      <a:alpha val="43137"/>
                    </a:srgbClr>
                  </a:outerShdw>
                </a:effectLst>
                <a:latin typeface="+mn-ea"/>
                <a:ea typeface="+mn-ea"/>
              </a:rPr>
              <a:t>Luke</a:t>
            </a:r>
            <a:endParaRPr kumimoji="0" lang="ko-KR" altLang="en-US" sz="6600" dirty="0">
              <a:solidFill>
                <a:schemeClr val="bg1"/>
              </a:solidFill>
              <a:effectLst>
                <a:outerShdw blurRad="38100" dist="38100" dir="2700000" algn="tl">
                  <a:srgbClr val="000000">
                    <a:alpha val="43137"/>
                  </a:srgbClr>
                </a:outerShdw>
              </a:effectLst>
              <a:latin typeface="+mn-ea"/>
              <a:ea typeface="+mn-ea"/>
            </a:endParaRPr>
          </a:p>
        </p:txBody>
      </p:sp>
      <p:sp>
        <p:nvSpPr>
          <p:cNvPr id="6" name="부제 3">
            <a:extLst>
              <a:ext uri="{FF2B5EF4-FFF2-40B4-BE49-F238E27FC236}">
                <a16:creationId xmlns:a16="http://schemas.microsoft.com/office/drawing/2014/main" id="{13E2923C-A0A9-45C9-84BD-CE30EA8645E5}"/>
              </a:ext>
            </a:extLst>
          </p:cNvPr>
          <p:cNvSpPr txBox="1">
            <a:spLocks/>
          </p:cNvSpPr>
          <p:nvPr/>
        </p:nvSpPr>
        <p:spPr bwMode="auto">
          <a:xfrm>
            <a:off x="3431702" y="3689648"/>
            <a:ext cx="5114089" cy="144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ＭＳ Ｐゴシック" pitchFamily="-8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ＭＳ Ｐゴシック" pitchFamily="-8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ＭＳ Ｐゴシック" pitchFamily="-8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latinLnBrk="0">
              <a:buNone/>
              <a:defRPr/>
            </a:pPr>
            <a:endParaRPr kumimoji="0" lang="ko-KR" altLang="en-US" sz="4400" b="0" dirty="0">
              <a:latin typeface="+mn-ea"/>
              <a:ea typeface="+mn-ea"/>
            </a:endParaRPr>
          </a:p>
        </p:txBody>
      </p:sp>
    </p:spTree>
    <p:extLst>
      <p:ext uri="{BB962C8B-B14F-4D97-AF65-F5344CB8AC3E}">
        <p14:creationId xmlns:p14="http://schemas.microsoft.com/office/powerpoint/2010/main" val="1793738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표 1">
            <a:extLst>
              <a:ext uri="{FF2B5EF4-FFF2-40B4-BE49-F238E27FC236}">
                <a16:creationId xmlns:a16="http://schemas.microsoft.com/office/drawing/2014/main" id="{1512E647-0D3E-46FC-A984-56C98F78C812}"/>
              </a:ext>
            </a:extLst>
          </p:cNvPr>
          <p:cNvGraphicFramePr>
            <a:graphicFrameLocks noGrp="1"/>
          </p:cNvGraphicFramePr>
          <p:nvPr>
            <p:extLst>
              <p:ext uri="{D42A27DB-BD31-4B8C-83A1-F6EECF244321}">
                <p14:modId xmlns:p14="http://schemas.microsoft.com/office/powerpoint/2010/main" val="2770329518"/>
              </p:ext>
            </p:extLst>
          </p:nvPr>
        </p:nvGraphicFramePr>
        <p:xfrm>
          <a:off x="623392" y="1331640"/>
          <a:ext cx="7416824" cy="5038913"/>
        </p:xfrm>
        <a:graphic>
          <a:graphicData uri="http://schemas.openxmlformats.org/drawingml/2006/table">
            <a:tbl>
              <a:tblPr/>
              <a:tblGrid>
                <a:gridCol w="3182144">
                  <a:extLst>
                    <a:ext uri="{9D8B030D-6E8A-4147-A177-3AD203B41FA5}">
                      <a16:colId xmlns:a16="http://schemas.microsoft.com/office/drawing/2014/main" val="2902049690"/>
                    </a:ext>
                  </a:extLst>
                </a:gridCol>
                <a:gridCol w="1008112">
                  <a:extLst>
                    <a:ext uri="{9D8B030D-6E8A-4147-A177-3AD203B41FA5}">
                      <a16:colId xmlns:a16="http://schemas.microsoft.com/office/drawing/2014/main" val="3414279162"/>
                    </a:ext>
                  </a:extLst>
                </a:gridCol>
                <a:gridCol w="3226568">
                  <a:extLst>
                    <a:ext uri="{9D8B030D-6E8A-4147-A177-3AD203B41FA5}">
                      <a16:colId xmlns:a16="http://schemas.microsoft.com/office/drawing/2014/main" val="3331737870"/>
                    </a:ext>
                  </a:extLst>
                </a:gridCol>
              </a:tblGrid>
              <a:tr h="367661">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Woman </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Luke</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Contents</a:t>
                      </a: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7931313"/>
                  </a:ext>
                </a:extLst>
              </a:tr>
              <a:tr h="400617">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Elizabeth</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1:24-25,41-45</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5123824"/>
                  </a:ext>
                </a:extLst>
              </a:tr>
              <a:tr h="213362">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Mary</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12:48.52</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1140089"/>
                  </a:ext>
                </a:extLst>
              </a:tr>
              <a:tr h="213362">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Peter’s mother i Law</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4:38-39</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1774917"/>
                  </a:ext>
                </a:extLst>
              </a:tr>
              <a:tr h="213362">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Anna </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2:38</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0049960"/>
                  </a:ext>
                </a:extLst>
              </a:tr>
              <a:tr h="213362">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Widow of Nain</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7:10-17</a:t>
                      </a:r>
                      <a:endParaRPr lang="en-US" sz="16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16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2353907"/>
                  </a:ext>
                </a:extLst>
              </a:tr>
              <a:tr h="213362">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Woman who anointed Jesus feet</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7:36-50</a:t>
                      </a:r>
                      <a:endParaRPr lang="en-US" sz="16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3673076"/>
                  </a:ext>
                </a:extLst>
              </a:tr>
              <a:tr h="213362">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Three women who supported Jesus</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8:13</a:t>
                      </a:r>
                      <a:endParaRPr lang="en-US" sz="16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9176363"/>
                  </a:ext>
                </a:extLst>
              </a:tr>
              <a:tr h="213362">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Joanna</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24:10</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68955994"/>
                  </a:ext>
                </a:extLst>
              </a:tr>
              <a:tr h="213362">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A poor widow</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21:1-4</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0144577"/>
                  </a:ext>
                </a:extLst>
              </a:tr>
              <a:tr h="213362">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Bleeding woman</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8:42-48</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5965323"/>
                  </a:ext>
                </a:extLst>
              </a:tr>
              <a:tr h="213362">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Mary and Martha</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10:38-42</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6878740"/>
                  </a:ext>
                </a:extLst>
              </a:tr>
              <a:tr h="213362">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Woman who was healed </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13:10-17</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2052934"/>
                  </a:ext>
                </a:extLst>
              </a:tr>
              <a:tr h="213362">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Persistent widow of prayer</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18:1-8</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9076636"/>
                  </a:ext>
                </a:extLst>
              </a:tr>
              <a:tr h="400617">
                <a:tc>
                  <a:txBody>
                    <a:bodyPr/>
                    <a:lstStyle/>
                    <a:p>
                      <a:pPr marL="0" marR="0" indent="0" algn="just" fontAlgn="base" latinLnBrk="1">
                        <a:lnSpc>
                          <a:spcPct val="107000"/>
                        </a:lnSpc>
                        <a:spcBef>
                          <a:spcPts val="0"/>
                        </a:spcBef>
                        <a:spcAft>
                          <a:spcPts val="800"/>
                        </a:spcAft>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Women who witnessed the risen Christ</a:t>
                      </a:r>
                      <a:endParaRPr lang="en-US" sz="16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24:1-10</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16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1353698"/>
                  </a:ext>
                </a:extLst>
              </a:tr>
            </a:tbl>
          </a:graphicData>
        </a:graphic>
      </p:graphicFrame>
      <p:sp>
        <p:nvSpPr>
          <p:cNvPr id="3" name="Rectangle 1">
            <a:extLst>
              <a:ext uri="{FF2B5EF4-FFF2-40B4-BE49-F238E27FC236}">
                <a16:creationId xmlns:a16="http://schemas.microsoft.com/office/drawing/2014/main" id="{DFDB9183-D66E-477C-8A0B-CCEFD5F02134}"/>
              </a:ext>
            </a:extLst>
          </p:cNvPr>
          <p:cNvSpPr>
            <a:spLocks noChangeArrowheads="1"/>
          </p:cNvSpPr>
          <p:nvPr/>
        </p:nvSpPr>
        <p:spPr bwMode="auto">
          <a:xfrm>
            <a:off x="3432175" y="23066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제목 3">
            <a:extLst>
              <a:ext uri="{FF2B5EF4-FFF2-40B4-BE49-F238E27FC236}">
                <a16:creationId xmlns:a16="http://schemas.microsoft.com/office/drawing/2014/main" id="{C5BD7F59-F0A8-4B17-9130-7BA6F1543A30}"/>
              </a:ext>
            </a:extLst>
          </p:cNvPr>
          <p:cNvSpPr>
            <a:spLocks noGrp="1"/>
          </p:cNvSpPr>
          <p:nvPr>
            <p:ph type="title"/>
          </p:nvPr>
        </p:nvSpPr>
        <p:spPr>
          <a:xfrm>
            <a:off x="479376" y="188640"/>
            <a:ext cx="2016224" cy="1143000"/>
          </a:xfrm>
        </p:spPr>
        <p:txBody>
          <a:bodyPr/>
          <a:lstStyle/>
          <a:p>
            <a:r>
              <a:rPr lang="en-US" sz="2800" u="sng" dirty="0">
                <a:latin typeface="Arial" panose="020B0604020202020204" pitchFamily="34" charset="0"/>
                <a:cs typeface="Arial" panose="020B0604020202020204" pitchFamily="34" charset="0"/>
              </a:rPr>
              <a:t>(4) Women</a:t>
            </a:r>
          </a:p>
        </p:txBody>
      </p:sp>
      <p:pic>
        <p:nvPicPr>
          <p:cNvPr id="6" name="그림 5">
            <a:extLst>
              <a:ext uri="{FF2B5EF4-FFF2-40B4-BE49-F238E27FC236}">
                <a16:creationId xmlns:a16="http://schemas.microsoft.com/office/drawing/2014/main" id="{A8AB64FD-8476-44D2-A698-8612F9110C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8288" y="1513888"/>
            <a:ext cx="2731815" cy="2499900"/>
          </a:xfrm>
          <a:prstGeom prst="rect">
            <a:avLst/>
          </a:prstGeom>
        </p:spPr>
      </p:pic>
      <p:pic>
        <p:nvPicPr>
          <p:cNvPr id="8" name="그림 7">
            <a:extLst>
              <a:ext uri="{FF2B5EF4-FFF2-40B4-BE49-F238E27FC236}">
                <a16:creationId xmlns:a16="http://schemas.microsoft.com/office/drawing/2014/main" id="{C63BD4AD-7AF6-4430-9556-CC2FD92785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0288" y="4521170"/>
            <a:ext cx="3672407" cy="1696591"/>
          </a:xfrm>
          <a:prstGeom prst="rect">
            <a:avLst/>
          </a:prstGeom>
        </p:spPr>
      </p:pic>
    </p:spTree>
    <p:extLst>
      <p:ext uri="{BB962C8B-B14F-4D97-AF65-F5344CB8AC3E}">
        <p14:creationId xmlns:p14="http://schemas.microsoft.com/office/powerpoint/2010/main" val="2304213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BEEB652-6EA4-4023-97F5-A829855936DA}"/>
              </a:ext>
            </a:extLst>
          </p:cNvPr>
          <p:cNvSpPr txBox="1"/>
          <p:nvPr/>
        </p:nvSpPr>
        <p:spPr>
          <a:xfrm>
            <a:off x="653143" y="768667"/>
            <a:ext cx="6296297" cy="4891660"/>
          </a:xfrm>
          <a:prstGeom prst="rect">
            <a:avLst/>
          </a:prstGeom>
          <a:noFill/>
        </p:spPr>
        <p:txBody>
          <a:bodyPr wrap="square">
            <a:spAutoFit/>
          </a:bodyPr>
          <a:lstStyle/>
          <a:p>
            <a:pPr marL="0" marR="0" indent="0" algn="just" fontAlgn="base" latinLnBrk="1">
              <a:lnSpc>
                <a:spcPct val="107000"/>
              </a:lnSpc>
              <a:spcBef>
                <a:spcPts val="0"/>
              </a:spcBef>
              <a:spcAft>
                <a:spcPts val="800"/>
              </a:spcAft>
            </a:pPr>
            <a:r>
              <a:rPr lang="en-US" sz="2800" b="0" u="sng" kern="100" dirty="0">
                <a:solidFill>
                  <a:srgbClr val="000000"/>
                </a:solidFill>
                <a:latin typeface="Arial" panose="020B0604020202020204" pitchFamily="34" charset="0"/>
                <a:ea typeface="맑은 고딕" panose="020B0503020000020004" pitchFamily="50" charset="-127"/>
                <a:cs typeface="Arial" panose="020B0604020202020204" pitchFamily="34" charset="0"/>
              </a:rPr>
              <a:t>(5) </a:t>
            </a:r>
            <a:r>
              <a:rPr lang="en-US" sz="2800" b="0" u="sng"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Gospel for the lost</a:t>
            </a:r>
            <a:endParaRPr lang="en-US" sz="2800" b="0" u="sng"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b="0" kern="100" dirty="0">
                <a:solidFill>
                  <a:srgbClr val="000000"/>
                </a:solidFill>
                <a:latin typeface="Arial" panose="020B0604020202020204" pitchFamily="34" charset="0"/>
                <a:ea typeface="맑은 고딕" panose="020B0503020000020004" pitchFamily="50" charset="-127"/>
                <a:cs typeface="Arial" panose="020B0604020202020204" pitchFamily="34" charset="0"/>
              </a:rPr>
              <a:t>. </a:t>
            </a: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Women’s gospel: Mary, Elizabeth, Anna, The </a:t>
            </a:r>
            <a:r>
              <a:rPr lang="en-US" sz="2000" b="0" kern="100" dirty="0">
                <a:solidFill>
                  <a:srgbClr val="000000"/>
                </a:solidFill>
                <a:latin typeface="Arial" panose="020B0604020202020204" pitchFamily="34" charset="0"/>
                <a:ea typeface="맑은 고딕" panose="020B0503020000020004" pitchFamily="50" charset="-127"/>
                <a:cs typeface="Arial" panose="020B0604020202020204" pitchFamily="34" charset="0"/>
              </a:rPr>
              <a:t>l</a:t>
            </a: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eprous widow, the woman anointed, Mary and Martha, Mary Magdalene</a:t>
            </a:r>
            <a:endParaRPr lang="en-US" sz="2000" b="0" kern="100" dirty="0">
              <a:solidFill>
                <a:srgbClr val="000000"/>
              </a:solidFill>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Poor people: 2:24 (Gifts from the poor), 7:22 (Gospel to the poor), </a:t>
            </a:r>
            <a:endParaRPr lang="en-US" sz="20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b="0" kern="100" dirty="0">
                <a:solidFill>
                  <a:srgbClr val="000000"/>
                </a:solidFill>
                <a:latin typeface="Arial" panose="020B0604020202020204" pitchFamily="34" charset="0"/>
                <a:ea typeface="맑은 고딕" panose="020B0503020000020004" pitchFamily="50" charset="-127"/>
                <a:cs typeface="Arial" panose="020B0604020202020204" pitchFamily="34" charset="0"/>
              </a:rPr>
              <a:t>. </a:t>
            </a: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Lost people: 15 (Parable of the lost son), 17(Lepers), 18(Pharisees and tax collectors), 19(Zacchaeus the tax collector), 23 (repentant criminal)</a:t>
            </a:r>
            <a:endParaRPr lang="en-US" sz="20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b="0" kern="100" dirty="0">
                <a:solidFill>
                  <a:srgbClr val="000000"/>
                </a:solidFill>
                <a:latin typeface="Arial" panose="020B0604020202020204" pitchFamily="34" charset="0"/>
                <a:ea typeface="맑은 고딕" panose="020B0503020000020004" pitchFamily="50" charset="-127"/>
                <a:cs typeface="Arial" panose="020B0604020202020204" pitchFamily="34" charset="0"/>
              </a:rPr>
              <a:t>. </a:t>
            </a: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Oppressed people: 10:25-37 (Parable of the Samaritans), 17:11-19(Gratitude among the lepers), 4:25-27 (Story of the widow od Zarephath and Naaman), 7:2-10(Faith of the centurion) </a:t>
            </a:r>
            <a:endParaRPr lang="en-US" sz="2000" b="0" kern="100" spc="0" dirty="0">
              <a:solidFill>
                <a:srgbClr val="000000"/>
              </a:solidFill>
              <a:effectLst/>
              <a:latin typeface="Arial" panose="020B0604020202020204" pitchFamily="34" charset="0"/>
              <a:cs typeface="Arial" panose="020B0604020202020204" pitchFamily="34" charset="0"/>
            </a:endParaRPr>
          </a:p>
        </p:txBody>
      </p:sp>
      <p:pic>
        <p:nvPicPr>
          <p:cNvPr id="5" name="그림 4">
            <a:extLst>
              <a:ext uri="{FF2B5EF4-FFF2-40B4-BE49-F238E27FC236}">
                <a16:creationId xmlns:a16="http://schemas.microsoft.com/office/drawing/2014/main" id="{9AB5ED64-B9BD-4B9F-BFAB-D418D6AF6F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9967" y="3619310"/>
            <a:ext cx="3648890" cy="2041017"/>
          </a:xfrm>
          <a:prstGeom prst="rect">
            <a:avLst/>
          </a:prstGeom>
        </p:spPr>
      </p:pic>
      <p:pic>
        <p:nvPicPr>
          <p:cNvPr id="7" name="그림 6">
            <a:extLst>
              <a:ext uri="{FF2B5EF4-FFF2-40B4-BE49-F238E27FC236}">
                <a16:creationId xmlns:a16="http://schemas.microsoft.com/office/drawing/2014/main" id="{5B51A33C-60C6-41E5-BC87-5D5A18241A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89966" y="1173480"/>
            <a:ext cx="3648891" cy="2041017"/>
          </a:xfrm>
          <a:prstGeom prst="rect">
            <a:avLst/>
          </a:prstGeom>
        </p:spPr>
      </p:pic>
    </p:spTree>
    <p:extLst>
      <p:ext uri="{BB962C8B-B14F-4D97-AF65-F5344CB8AC3E}">
        <p14:creationId xmlns:p14="http://schemas.microsoft.com/office/powerpoint/2010/main" val="794165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23BA7AF-8C6A-41D5-BFB3-AF147F25E865}"/>
              </a:ext>
            </a:extLst>
          </p:cNvPr>
          <p:cNvSpPr>
            <a:spLocks noGrp="1"/>
          </p:cNvSpPr>
          <p:nvPr>
            <p:ph type="title"/>
          </p:nvPr>
        </p:nvSpPr>
        <p:spPr>
          <a:xfrm>
            <a:off x="609600" y="275167"/>
            <a:ext cx="4334272" cy="1143000"/>
          </a:xfrm>
        </p:spPr>
        <p:txBody>
          <a:bodyPr/>
          <a:lstStyle/>
          <a:p>
            <a:r>
              <a:rPr lang="en-US" sz="3200" b="1" u="sng" dirty="0">
                <a:latin typeface="Arial" panose="020B0604020202020204" pitchFamily="34" charset="0"/>
                <a:cs typeface="Arial" panose="020B0604020202020204" pitchFamily="34" charset="0"/>
              </a:rPr>
              <a:t>4. Ways of Mission</a:t>
            </a:r>
          </a:p>
        </p:txBody>
      </p:sp>
      <p:sp>
        <p:nvSpPr>
          <p:cNvPr id="5" name="내용 개체 틀 4">
            <a:extLst>
              <a:ext uri="{FF2B5EF4-FFF2-40B4-BE49-F238E27FC236}">
                <a16:creationId xmlns:a16="http://schemas.microsoft.com/office/drawing/2014/main" id="{43FC4969-114F-4F27-AA12-78BD15CA34D2}"/>
              </a:ext>
            </a:extLst>
          </p:cNvPr>
          <p:cNvSpPr>
            <a:spLocks noGrp="1"/>
          </p:cNvSpPr>
          <p:nvPr>
            <p:ph idx="1"/>
          </p:nvPr>
        </p:nvSpPr>
        <p:spPr>
          <a:xfrm>
            <a:off x="8904312" y="1844824"/>
            <a:ext cx="10396736" cy="4320480"/>
          </a:xfrm>
        </p:spPr>
        <p:txBody>
          <a:bodyPr/>
          <a:lstStyle/>
          <a:p>
            <a:pPr marL="0" indent="0">
              <a:buNone/>
            </a:pPr>
            <a:r>
              <a:rPr lang="en-US" sz="3600" i="1" dirty="0">
                <a:latin typeface="Arial" panose="020B0604020202020204" pitchFamily="34" charset="0"/>
                <a:cs typeface="Arial" panose="020B0604020202020204" pitchFamily="34" charset="0"/>
              </a:rPr>
              <a:t>. </a:t>
            </a:r>
            <a:r>
              <a:rPr lang="en-US" sz="2800" i="1" dirty="0">
                <a:latin typeface="Arial" panose="020B0604020202020204" pitchFamily="34" charset="0"/>
                <a:cs typeface="Arial" panose="020B0604020202020204" pitchFamily="34" charset="0"/>
              </a:rPr>
              <a:t>Proclamation</a:t>
            </a:r>
          </a:p>
          <a:p>
            <a:endParaRPr lang="en-US" sz="2800" i="1" dirty="0">
              <a:latin typeface="Arial" panose="020B0604020202020204" pitchFamily="34" charset="0"/>
              <a:cs typeface="Arial" panose="020B0604020202020204" pitchFamily="34" charset="0"/>
            </a:endParaRPr>
          </a:p>
          <a:p>
            <a:pPr marL="0" indent="0">
              <a:buNone/>
            </a:pPr>
            <a:r>
              <a:rPr lang="en-US" sz="2800" i="1" dirty="0">
                <a:latin typeface="Arial" panose="020B0604020202020204" pitchFamily="34" charset="0"/>
                <a:cs typeface="Arial" panose="020B0604020202020204" pitchFamily="34" charset="0"/>
              </a:rPr>
              <a:t>. Persuasion</a:t>
            </a:r>
          </a:p>
          <a:p>
            <a:endParaRPr lang="en-US" sz="2800" i="1" dirty="0">
              <a:latin typeface="Arial" panose="020B0604020202020204" pitchFamily="34" charset="0"/>
              <a:cs typeface="Arial" panose="020B0604020202020204" pitchFamily="34" charset="0"/>
            </a:endParaRPr>
          </a:p>
          <a:p>
            <a:pPr marL="0" indent="0">
              <a:buNone/>
            </a:pPr>
            <a:r>
              <a:rPr lang="en-US" sz="2800" i="1" dirty="0">
                <a:latin typeface="Arial" panose="020B0604020202020204" pitchFamily="34" charset="0"/>
                <a:cs typeface="Arial" panose="020B0604020202020204" pitchFamily="34" charset="0"/>
              </a:rPr>
              <a:t>. Presence</a:t>
            </a:r>
          </a:p>
          <a:p>
            <a:pPr marL="0" indent="0">
              <a:buNone/>
            </a:pPr>
            <a:r>
              <a:rPr lang="en-US" sz="2800" i="1" dirty="0">
                <a:latin typeface="Arial" panose="020B0604020202020204" pitchFamily="34" charset="0"/>
                <a:cs typeface="Arial" panose="020B0604020202020204" pitchFamily="34" charset="0"/>
              </a:rPr>
              <a:t>         +</a:t>
            </a:r>
          </a:p>
          <a:p>
            <a:pPr marL="0" indent="0">
              <a:buNone/>
            </a:pPr>
            <a:r>
              <a:rPr lang="en-US" sz="2800" i="1" dirty="0">
                <a:latin typeface="Arial" panose="020B0604020202020204" pitchFamily="34" charset="0"/>
                <a:cs typeface="Arial" panose="020B0604020202020204" pitchFamily="34" charset="0"/>
              </a:rPr>
              <a:t>. Power</a:t>
            </a:r>
          </a:p>
        </p:txBody>
      </p:sp>
      <p:sp>
        <p:nvSpPr>
          <p:cNvPr id="4" name="TextBox 3">
            <a:extLst>
              <a:ext uri="{FF2B5EF4-FFF2-40B4-BE49-F238E27FC236}">
                <a16:creationId xmlns:a16="http://schemas.microsoft.com/office/drawing/2014/main" id="{6014A134-5B5B-4189-A1BC-C8689A212B3F}"/>
              </a:ext>
            </a:extLst>
          </p:cNvPr>
          <p:cNvSpPr txBox="1"/>
          <p:nvPr/>
        </p:nvSpPr>
        <p:spPr>
          <a:xfrm>
            <a:off x="839416" y="1196752"/>
            <a:ext cx="7344816" cy="5373174"/>
          </a:xfrm>
          <a:prstGeom prst="rect">
            <a:avLst/>
          </a:prstGeom>
          <a:noFill/>
        </p:spPr>
        <p:txBody>
          <a:bodyPr wrap="square">
            <a:spAutoFit/>
          </a:bodyPr>
          <a:lstStyle/>
          <a:p>
            <a:pPr marL="0" marR="0" indent="0" algn="just" fontAlgn="base" latinLnBrk="1">
              <a:lnSpc>
                <a:spcPct val="107000"/>
              </a:lnSpc>
              <a:spcBef>
                <a:spcPts val="0"/>
              </a:spcBef>
              <a:spcAft>
                <a:spcPts val="800"/>
              </a:spcAft>
            </a:pPr>
            <a:endParaRPr lang="ko-KR" altLang="en-US" sz="20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Luke 24:46-49, ‘46 He told them, “This is what is written: The Messiah will suffer and rise from the dead on the third day, 47 and repentance for the forgiveness of sins will be preached in his name to all nations, beginning at Jerusalem. 48 You are witnesses of these things. 49 I am going to send you what my Father has promised; but stay in the city until you have been clothed with power from on high’. </a:t>
            </a:r>
          </a:p>
          <a:p>
            <a:pPr marL="0" marR="0" indent="0" algn="just" fontAlgn="base" latinLnBrk="1">
              <a:lnSpc>
                <a:spcPct val="107000"/>
              </a:lnSpc>
              <a:spcBef>
                <a:spcPts val="0"/>
              </a:spcBef>
              <a:spcAft>
                <a:spcPts val="800"/>
              </a:spcAft>
            </a:pPr>
            <a:endParaRPr lang="en-US" sz="2000" b="0" kern="100" spc="0" dirty="0">
              <a:solidFill>
                <a:srgbClr val="000000"/>
              </a:solidFill>
              <a:effectLst/>
              <a:latin typeface="Arial" panose="020B0604020202020204" pitchFamily="34" charset="0"/>
              <a:cs typeface="Arial" panose="020B0604020202020204" pitchFamily="34" charset="0"/>
            </a:endParaRPr>
          </a:p>
          <a:p>
            <a:pPr marL="342900" marR="0" indent="-342900" algn="just" fontAlgn="base" latinLnBrk="1">
              <a:lnSpc>
                <a:spcPct val="107000"/>
              </a:lnSpc>
              <a:spcBef>
                <a:spcPts val="0"/>
              </a:spcBef>
              <a:spcAft>
                <a:spcPts val="800"/>
              </a:spcAft>
              <a:buAutoNum type="arabicParenBoth"/>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Death and Resurrection of Christ </a:t>
            </a:r>
          </a:p>
          <a:p>
            <a:pPr marL="228600" marR="0" indent="-228600" algn="just" fontAlgn="base" latinLnBrk="1">
              <a:lnSpc>
                <a:spcPct val="107000"/>
              </a:lnSpc>
              <a:spcBef>
                <a:spcPts val="0"/>
              </a:spcBef>
              <a:spcAft>
                <a:spcPts val="800"/>
              </a:spcAft>
              <a:buAutoNum type="arabicParenBoth"/>
            </a:pPr>
            <a:endParaRPr lang="en-US" sz="2000" b="0" kern="100" dirty="0">
              <a:solidFill>
                <a:srgbClr val="000000"/>
              </a:solidFill>
              <a:latin typeface="Arial" panose="020B0604020202020204" pitchFamily="34" charset="0"/>
              <a:ea typeface="맑은 고딕" panose="020B0503020000020004" pitchFamily="50" charset="-127"/>
              <a:cs typeface="Arial" panose="020B0604020202020204" pitchFamily="34" charset="0"/>
            </a:endParaRPr>
          </a:p>
          <a:p>
            <a:pPr marL="228600" marR="0" indent="-228600" algn="just" fontAlgn="base" latinLnBrk="1">
              <a:lnSpc>
                <a:spcPct val="107000"/>
              </a:lnSpc>
              <a:spcBef>
                <a:spcPts val="0"/>
              </a:spcBef>
              <a:spcAft>
                <a:spcPts val="800"/>
              </a:spcAft>
              <a:buAutoNum type="arabicParenBoth"/>
            </a:pPr>
            <a:r>
              <a:rPr lang="en-US" sz="2000" b="0" kern="100" dirty="0">
                <a:solidFill>
                  <a:srgbClr val="000000"/>
                </a:solidFill>
                <a:latin typeface="Arial" panose="020B0604020202020204" pitchFamily="34" charset="0"/>
                <a:ea typeface="맑은 고딕" panose="020B0503020000020004" pitchFamily="50" charset="-127"/>
                <a:cs typeface="Arial" panose="020B0604020202020204" pitchFamily="34" charset="0"/>
              </a:rPr>
              <a:t> Repentance and Forgiveness</a:t>
            </a:r>
          </a:p>
          <a:p>
            <a:pPr marL="228600" marR="0" indent="-228600" algn="just" fontAlgn="base" latinLnBrk="1">
              <a:lnSpc>
                <a:spcPct val="107000"/>
              </a:lnSpc>
              <a:spcBef>
                <a:spcPts val="0"/>
              </a:spcBef>
              <a:spcAft>
                <a:spcPts val="800"/>
              </a:spcAft>
              <a:buAutoNum type="arabicParenBoth"/>
            </a:pPr>
            <a:endPar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endParaRPr>
          </a:p>
          <a:p>
            <a:pPr marR="0" algn="just" fontAlgn="base" latinLnBrk="1">
              <a:lnSpc>
                <a:spcPct val="107000"/>
              </a:lnSpc>
              <a:spcBef>
                <a:spcPts val="0"/>
              </a:spcBef>
              <a:spcAft>
                <a:spcPts val="800"/>
              </a:spcAft>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(3) Witness</a:t>
            </a:r>
            <a:endParaRPr lang="en-US" sz="2000" b="0" kern="100" spc="0"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1165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3">
            <a:extLst>
              <a:ext uri="{FF2B5EF4-FFF2-40B4-BE49-F238E27FC236}">
                <a16:creationId xmlns:a16="http://schemas.microsoft.com/office/drawing/2014/main" id="{9C29DEE3-82E2-4722-8ED0-8A9139811AC2}"/>
              </a:ext>
            </a:extLst>
          </p:cNvPr>
          <p:cNvSpPr>
            <a:spLocks noGrp="1"/>
          </p:cNvSpPr>
          <p:nvPr>
            <p:ph type="title"/>
          </p:nvPr>
        </p:nvSpPr>
        <p:spPr>
          <a:xfrm>
            <a:off x="609600" y="275167"/>
            <a:ext cx="4118248" cy="1143000"/>
          </a:xfrm>
        </p:spPr>
        <p:txBody>
          <a:bodyPr/>
          <a:lstStyle/>
          <a:p>
            <a:r>
              <a:rPr lang="en-US" sz="3200" b="1" u="sng" dirty="0">
                <a:latin typeface="Arial" panose="020B0604020202020204" pitchFamily="34" charset="0"/>
                <a:cs typeface="Arial" panose="020B0604020202020204" pitchFamily="34" charset="0"/>
              </a:rPr>
              <a:t>5) Power of Mission</a:t>
            </a:r>
          </a:p>
        </p:txBody>
      </p:sp>
      <p:sp>
        <p:nvSpPr>
          <p:cNvPr id="5" name="내용 개체 틀 4">
            <a:extLst>
              <a:ext uri="{FF2B5EF4-FFF2-40B4-BE49-F238E27FC236}">
                <a16:creationId xmlns:a16="http://schemas.microsoft.com/office/drawing/2014/main" id="{EAC2968A-109D-475E-9A0B-9717C817F83A}"/>
              </a:ext>
            </a:extLst>
          </p:cNvPr>
          <p:cNvSpPr>
            <a:spLocks noGrp="1"/>
          </p:cNvSpPr>
          <p:nvPr>
            <p:ph sz="half" idx="1"/>
          </p:nvPr>
        </p:nvSpPr>
        <p:spPr>
          <a:xfrm>
            <a:off x="407368" y="692696"/>
            <a:ext cx="5688632" cy="4525963"/>
          </a:xfrm>
        </p:spPr>
        <p:txBody>
          <a:bodyPr/>
          <a:lstStyle/>
          <a:p>
            <a:pPr marL="0" marR="0" indent="0" algn="just" fontAlgn="base" latinLnBrk="1">
              <a:lnSpc>
                <a:spcPct val="107000"/>
              </a:lnSpc>
              <a:spcBef>
                <a:spcPts val="0"/>
              </a:spcBef>
              <a:spcAft>
                <a:spcPts val="800"/>
              </a:spcAft>
              <a:buNone/>
            </a:pPr>
            <a:endPar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endParaRPr lang="en-US" sz="1600" kern="100" dirty="0">
              <a:solidFill>
                <a:srgbClr val="000000"/>
              </a:solidFill>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Luke 1:15, ‘John was filled with Holy Spirit even from birth” </a:t>
            </a:r>
            <a:endParaRPr lang="en-US" sz="18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Luke 3:16, ‘Jesus is the one who will baptize with the Holy Spirit’</a:t>
            </a:r>
            <a:endParaRPr lang="en-US" sz="1800" kern="100" spc="0" dirty="0">
              <a:solidFill>
                <a:srgbClr val="000000"/>
              </a:solidFill>
              <a:effectLst/>
              <a:latin typeface="Arial" panose="020B0604020202020204" pitchFamily="34" charset="0"/>
              <a:cs typeface="Arial" panose="020B0604020202020204" pitchFamily="34" charset="0"/>
            </a:endParaRPr>
          </a:p>
          <a:p>
            <a:pPr marL="0" indent="0">
              <a:buNone/>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The Holy Spirit is involved time and again in the birth narratives. John is said to be “filled with Holy Spirit even from birth” (1:15). The Spirit is the agent of the incarnation (1:35);Elizabeth, (1:41) Zechariah (1:67) and Simeon (2:25-27) are moved, filled or revealed to, by the Holy Spirit. In Jesus’ ministry the influence of the Spirit continues: Jesus is the one who will baptize with the Holy Spirit (3:16) and is filled with the Spirit at his baptism (3:22). He returns from the Jordan full of the Spirit, is led immediately into the desert by the Spirit (4:1) and returns triumphant to Galilee in the power of the Spirit (4:14). </a:t>
            </a:r>
            <a:endParaRPr lang="en-US" sz="1800" dirty="0"/>
          </a:p>
        </p:txBody>
      </p:sp>
      <p:sp>
        <p:nvSpPr>
          <p:cNvPr id="6" name="내용 개체 틀 5">
            <a:extLst>
              <a:ext uri="{FF2B5EF4-FFF2-40B4-BE49-F238E27FC236}">
                <a16:creationId xmlns:a16="http://schemas.microsoft.com/office/drawing/2014/main" id="{599C6572-2EF3-4FBD-ADCA-F8E283442F12}"/>
              </a:ext>
            </a:extLst>
          </p:cNvPr>
          <p:cNvSpPr>
            <a:spLocks noGrp="1"/>
          </p:cNvSpPr>
          <p:nvPr>
            <p:ph sz="half" idx="2"/>
          </p:nvPr>
        </p:nvSpPr>
        <p:spPr>
          <a:xfrm>
            <a:off x="6233037" y="1916832"/>
            <a:ext cx="5479588" cy="3661867"/>
          </a:xfrm>
        </p:spPr>
        <p:txBody>
          <a:bodyPr/>
          <a:lstStyle/>
          <a:p>
            <a:pPr marL="0" indent="0" algn="just" latinLnBrk="1">
              <a:lnSpc>
                <a:spcPct val="107000"/>
              </a:lnSpc>
              <a:spcBef>
                <a:spcPts val="0"/>
              </a:spcBef>
              <a:spcAft>
                <a:spcPts val="800"/>
              </a:spcAft>
              <a:buNone/>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The Spirit is the Spirit of mission. Jesus’ mission is inaugurated because the Spirit is upon him (4:18) and the disciples are filled with the Holy Spirit to empower them for their mission (Acts 2:17-21).</a:t>
            </a:r>
            <a:endParaRPr lang="en-US" sz="16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endPar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He gives tongues to the apostles (Acts 2). Stephen is full of the Spirit in his work (6:3) and when he is preaching (6:10). The Spirit directs Philip in his conversation with the eunuch (8:8-29) and then transports him elsewhere (8:39). The Spirit makes the preparations and directs the special event in which Cornelius receives the gospel. In another key moment in Acts, the council of Jerusalem, the Gentiles are recognized to be Christians because they have received the same Spirit as the Jewish Christians. Finally, the Spirit directs Paul and his companions (13:2, 4; 16:6).</a:t>
            </a:r>
            <a:endParaRPr lang="en-US" sz="1600" kern="100" spc="0" dirty="0">
              <a:solidFill>
                <a:srgbClr val="000000"/>
              </a:solidFill>
              <a:effectLst/>
              <a:latin typeface="Arial" panose="020B0604020202020204" pitchFamily="34" charset="0"/>
              <a:cs typeface="Arial" panose="020B0604020202020204" pitchFamily="34" charset="0"/>
            </a:endParaRPr>
          </a:p>
          <a:p>
            <a:endParaRPr lang="en-US" dirty="0"/>
          </a:p>
        </p:txBody>
      </p:sp>
      <p:pic>
        <p:nvPicPr>
          <p:cNvPr id="8" name="그림 7">
            <a:extLst>
              <a:ext uri="{FF2B5EF4-FFF2-40B4-BE49-F238E27FC236}">
                <a16:creationId xmlns:a16="http://schemas.microsoft.com/office/drawing/2014/main" id="{427AAFC5-EEED-4028-AC4A-B6971C979C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99676" y="530424"/>
            <a:ext cx="3805420" cy="1368152"/>
          </a:xfrm>
          <a:prstGeom prst="rect">
            <a:avLst/>
          </a:prstGeom>
        </p:spPr>
      </p:pic>
    </p:spTree>
    <p:extLst>
      <p:ext uri="{BB962C8B-B14F-4D97-AF65-F5344CB8AC3E}">
        <p14:creationId xmlns:p14="http://schemas.microsoft.com/office/powerpoint/2010/main" val="704143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2D0C92-737E-4B0F-98B9-47FAC2DD8B78}"/>
              </a:ext>
            </a:extLst>
          </p:cNvPr>
          <p:cNvSpPr txBox="1"/>
          <p:nvPr/>
        </p:nvSpPr>
        <p:spPr>
          <a:xfrm>
            <a:off x="608577" y="548679"/>
            <a:ext cx="8928992" cy="5908605"/>
          </a:xfrm>
          <a:prstGeom prst="rect">
            <a:avLst/>
          </a:prstGeom>
          <a:noFill/>
        </p:spPr>
        <p:txBody>
          <a:bodyPr wrap="square">
            <a:spAutoFit/>
          </a:bodyPr>
          <a:lstStyle/>
          <a:p>
            <a:pPr marL="0" marR="0" indent="0" algn="just" fontAlgn="base" latinLnBrk="1">
              <a:lnSpc>
                <a:spcPct val="107000"/>
              </a:lnSpc>
              <a:spcBef>
                <a:spcPts val="0"/>
              </a:spcBef>
              <a:spcAft>
                <a:spcPts val="800"/>
              </a:spcAft>
            </a:pPr>
            <a:r>
              <a:rPr lang="en-US" sz="2800" b="0" u="sng" kern="100" spc="0" dirty="0">
                <a:solidFill>
                  <a:srgbClr val="000000"/>
                </a:solidFill>
                <a:effectLst/>
                <a:latin typeface="Arial" panose="020B0604020202020204" pitchFamily="34" charset="0"/>
                <a:cs typeface="Arial" panose="020B0604020202020204" pitchFamily="34" charset="0"/>
              </a:rPr>
              <a:t>Prayer </a:t>
            </a:r>
          </a:p>
          <a:p>
            <a:pPr marL="0" marR="0" indent="0" algn="just" fontAlgn="base" latinLnBrk="1">
              <a:lnSpc>
                <a:spcPct val="107000"/>
              </a:lnSpc>
              <a:spcBef>
                <a:spcPts val="0"/>
              </a:spcBef>
              <a:spcAft>
                <a:spcPts val="800"/>
              </a:spcAft>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3:21,22, When he was baptized, the heaven opened</a:t>
            </a:r>
            <a:endParaRPr lang="en-US" sz="20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5:15-16, The busier, the more he prayed</a:t>
            </a:r>
            <a:endParaRPr lang="en-US" sz="20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6:12-13, He prayed all night before making an important decision </a:t>
            </a:r>
            <a:endParaRPr lang="en-US" sz="20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9:18-27, When he was praying, he told first about his death and resurrection</a:t>
            </a:r>
            <a:endParaRPr lang="en-US" sz="20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9:28-36, He prayer on the mountain with </a:t>
            </a:r>
            <a:r>
              <a:rPr lang="en-US" sz="2000" b="0" kern="100" dirty="0">
                <a:solidFill>
                  <a:srgbClr val="000000"/>
                </a:solidFill>
                <a:latin typeface="Arial" panose="020B0604020202020204" pitchFamily="34" charset="0"/>
                <a:ea typeface="맑은 고딕" panose="020B0503020000020004" pitchFamily="50" charset="-127"/>
                <a:cs typeface="Arial" panose="020B0604020202020204" pitchFamily="34" charset="0"/>
              </a:rPr>
              <a:t>three </a:t>
            </a: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disciples</a:t>
            </a:r>
            <a:endParaRPr lang="en-US" sz="20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11:1-4, He taught the prayer through prayer</a:t>
            </a:r>
            <a:endParaRPr lang="en-US" sz="2000" b="0" kern="100" dirty="0">
              <a:solidFill>
                <a:srgbClr val="000000"/>
              </a:solidFill>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22:44, He prayer in the garden of </a:t>
            </a:r>
            <a:r>
              <a:rPr lang="en-US" sz="2000" b="0" kern="100" spc="0" dirty="0" err="1">
                <a:solidFill>
                  <a:srgbClr val="000000"/>
                </a:solidFill>
                <a:effectLst/>
                <a:latin typeface="Arial" panose="020B0604020202020204" pitchFamily="34" charset="0"/>
                <a:ea typeface="맑은 고딕" panose="020B0503020000020004" pitchFamily="50" charset="-127"/>
                <a:cs typeface="Arial" panose="020B0604020202020204" pitchFamily="34" charset="0"/>
              </a:rPr>
              <a:t>Gethemane</a:t>
            </a: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a:t>
            </a:r>
            <a:endParaRPr lang="en-US" sz="20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22:31, He promised to pray for Peter who betrayed him</a:t>
            </a:r>
            <a:endParaRPr lang="en-US" sz="20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5:15-16, describes the life of prayer of Jesus in detail</a:t>
            </a:r>
            <a:endParaRPr lang="en-US" sz="20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endPar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Teachings on prayer: 11(parable of the friend) , 18(the parable of the unjust judge), 22:46 (Pray not to </a:t>
            </a:r>
            <a:r>
              <a:rPr lang="en-US" sz="18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fall into temptation), 11:13 (The Holy Spirit will be given when praying)</a:t>
            </a:r>
            <a:endParaRPr lang="en-US" sz="1400" b="0" kern="100" spc="0" dirty="0">
              <a:solidFill>
                <a:srgbClr val="000000"/>
              </a:solidFill>
              <a:effectLst/>
              <a:latin typeface="Arial" panose="020B0604020202020204" pitchFamily="34" charset="0"/>
              <a:cs typeface="Arial" panose="020B0604020202020204" pitchFamily="34" charset="0"/>
            </a:endParaRPr>
          </a:p>
        </p:txBody>
      </p:sp>
      <p:pic>
        <p:nvPicPr>
          <p:cNvPr id="5" name="그림 4">
            <a:extLst>
              <a:ext uri="{FF2B5EF4-FFF2-40B4-BE49-F238E27FC236}">
                <a16:creationId xmlns:a16="http://schemas.microsoft.com/office/drawing/2014/main" id="{2AEB1B2C-F70D-4602-9365-9ED72743BA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88388" y="1088907"/>
            <a:ext cx="2328448" cy="2131377"/>
          </a:xfrm>
          <a:prstGeom prst="rect">
            <a:avLst/>
          </a:prstGeom>
        </p:spPr>
      </p:pic>
      <p:pic>
        <p:nvPicPr>
          <p:cNvPr id="4" name="그림 3">
            <a:extLst>
              <a:ext uri="{FF2B5EF4-FFF2-40B4-BE49-F238E27FC236}">
                <a16:creationId xmlns:a16="http://schemas.microsoft.com/office/drawing/2014/main" id="{1F357ED0-CCFF-4E9F-B63B-1973F72E41D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04113" y="3502982"/>
            <a:ext cx="4812724" cy="1685925"/>
          </a:xfrm>
          <a:prstGeom prst="rect">
            <a:avLst/>
          </a:prstGeom>
        </p:spPr>
      </p:pic>
    </p:spTree>
    <p:extLst>
      <p:ext uri="{BB962C8B-B14F-4D97-AF65-F5344CB8AC3E}">
        <p14:creationId xmlns:p14="http://schemas.microsoft.com/office/powerpoint/2010/main" val="3533764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E739C83-45B1-4364-820B-C6816FF795C9}"/>
              </a:ext>
            </a:extLst>
          </p:cNvPr>
          <p:cNvSpPr>
            <a:spLocks noGrp="1"/>
          </p:cNvSpPr>
          <p:nvPr>
            <p:ph type="title"/>
          </p:nvPr>
        </p:nvSpPr>
        <p:spPr/>
        <p:txBody>
          <a:bodyPr/>
          <a:lstStyle/>
          <a:p>
            <a:r>
              <a:rPr lang="en-US" sz="3200" b="1" u="sng" dirty="0">
                <a:latin typeface="Arial" panose="020B0604020202020204" pitchFamily="34" charset="0"/>
                <a:cs typeface="Arial" panose="020B0604020202020204" pitchFamily="34" charset="0"/>
              </a:rPr>
              <a:t>Mission in Luke and Acts</a:t>
            </a:r>
          </a:p>
        </p:txBody>
      </p:sp>
      <p:graphicFrame>
        <p:nvGraphicFramePr>
          <p:cNvPr id="4" name="내용 개체 틀 3">
            <a:extLst>
              <a:ext uri="{FF2B5EF4-FFF2-40B4-BE49-F238E27FC236}">
                <a16:creationId xmlns:a16="http://schemas.microsoft.com/office/drawing/2014/main" id="{D023FB55-0C09-4C84-8AEB-8B3A06A5365A}"/>
              </a:ext>
            </a:extLst>
          </p:cNvPr>
          <p:cNvGraphicFramePr>
            <a:graphicFrameLocks noGrp="1"/>
          </p:cNvGraphicFramePr>
          <p:nvPr>
            <p:ph idx="1"/>
            <p:extLst>
              <p:ext uri="{D42A27DB-BD31-4B8C-83A1-F6EECF244321}">
                <p14:modId xmlns:p14="http://schemas.microsoft.com/office/powerpoint/2010/main" val="3750397950"/>
              </p:ext>
            </p:extLst>
          </p:nvPr>
        </p:nvGraphicFramePr>
        <p:xfrm>
          <a:off x="479376" y="1556792"/>
          <a:ext cx="11233247" cy="4752529"/>
        </p:xfrm>
        <a:graphic>
          <a:graphicData uri="http://schemas.openxmlformats.org/drawingml/2006/table">
            <a:tbl>
              <a:tblPr/>
              <a:tblGrid>
                <a:gridCol w="2469053">
                  <a:extLst>
                    <a:ext uri="{9D8B030D-6E8A-4147-A177-3AD203B41FA5}">
                      <a16:colId xmlns:a16="http://schemas.microsoft.com/office/drawing/2014/main" val="4158233424"/>
                    </a:ext>
                  </a:extLst>
                </a:gridCol>
                <a:gridCol w="2921398">
                  <a:extLst>
                    <a:ext uri="{9D8B030D-6E8A-4147-A177-3AD203B41FA5}">
                      <a16:colId xmlns:a16="http://schemas.microsoft.com/office/drawing/2014/main" val="1679634608"/>
                    </a:ext>
                  </a:extLst>
                </a:gridCol>
                <a:gridCol w="2921398">
                  <a:extLst>
                    <a:ext uri="{9D8B030D-6E8A-4147-A177-3AD203B41FA5}">
                      <a16:colId xmlns:a16="http://schemas.microsoft.com/office/drawing/2014/main" val="2638556323"/>
                    </a:ext>
                  </a:extLst>
                </a:gridCol>
                <a:gridCol w="2921398">
                  <a:extLst>
                    <a:ext uri="{9D8B030D-6E8A-4147-A177-3AD203B41FA5}">
                      <a16:colId xmlns:a16="http://schemas.microsoft.com/office/drawing/2014/main" val="1310094838"/>
                    </a:ext>
                  </a:extLst>
                </a:gridCol>
              </a:tblGrid>
              <a:tr h="582244">
                <a:tc gridSpan="4">
                  <a:txBody>
                    <a:bodyPr/>
                    <a:lstStyle/>
                    <a:p>
                      <a:pPr marL="0" marR="0" indent="0" algn="just" fontAlgn="base" latinLnBrk="1">
                        <a:lnSpc>
                          <a:spcPct val="107000"/>
                        </a:lnSpc>
                        <a:spcBef>
                          <a:spcPts val="0"/>
                        </a:spcBef>
                        <a:spcAft>
                          <a:spcPts val="800"/>
                        </a:spcAft>
                      </a:pPr>
                      <a:r>
                        <a:rPr lang="en-US" sz="2400" b="1"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Mission in Luke and Acts</a:t>
                      </a:r>
                      <a:endParaRPr lang="en-US" sz="24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655820"/>
                  </a:ext>
                </a:extLst>
              </a:tr>
              <a:tr h="582244">
                <a:tc>
                  <a:txBody>
                    <a:bodyPr/>
                    <a:lstStyle/>
                    <a:p>
                      <a:pPr marL="0" marR="0" indent="0" algn="just" fontAlgn="base" latinLnBrk="1">
                        <a:lnSpc>
                          <a:spcPct val="107000"/>
                        </a:lnSpc>
                        <a:spcBef>
                          <a:spcPts val="0"/>
                        </a:spcBef>
                        <a:spcAft>
                          <a:spcPts val="800"/>
                        </a:spcAft>
                      </a:pPr>
                      <a:r>
                        <a:rPr lang="en-US" sz="2400" b="1" i="1"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Fulfillment</a:t>
                      </a:r>
                      <a:endParaRPr lang="en-US" sz="2400" b="1" i="1"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b="1" i="1"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Holy Spirit</a:t>
                      </a:r>
                      <a:endParaRPr lang="en-US" sz="2400" b="1" i="1"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b="1" i="1"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Suffering</a:t>
                      </a:r>
                      <a:endParaRPr lang="en-US" sz="2400" b="1" i="1"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400" b="1" i="1"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All Nations</a:t>
                      </a:r>
                      <a:endParaRPr lang="en-US" sz="2400" b="1" i="1"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5507111"/>
                  </a:ext>
                </a:extLst>
              </a:tr>
              <a:tr h="3588041">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Luke 1:1</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Mission is the fulfillment of God's promise. </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Mission is the initiative action of the Holy Spirit.</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Acts 14:22</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The gospel, which began with the suffering of the cross, is spread through our suffering.</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Acts 1:8</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Mission continues until the ends of the earth are reached and all nations are saved.</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4590722"/>
                  </a:ext>
                </a:extLst>
              </a:tr>
            </a:tbl>
          </a:graphicData>
        </a:graphic>
      </p:graphicFrame>
      <p:sp>
        <p:nvSpPr>
          <p:cNvPr id="5" name="Rectangle 1">
            <a:extLst>
              <a:ext uri="{FF2B5EF4-FFF2-40B4-BE49-F238E27FC236}">
                <a16:creationId xmlns:a16="http://schemas.microsoft.com/office/drawing/2014/main" id="{4CAB4B78-E15C-420E-98E7-88B6EFF827F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967354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AD158-F71E-A997-634E-CCA88BF74E0C}"/>
              </a:ext>
            </a:extLst>
          </p:cNvPr>
          <p:cNvSpPr>
            <a:spLocks noGrp="1"/>
          </p:cNvSpPr>
          <p:nvPr>
            <p:ph type="title"/>
          </p:nvPr>
        </p:nvSpPr>
        <p:spPr>
          <a:xfrm>
            <a:off x="47328" y="0"/>
            <a:ext cx="4248472" cy="1133693"/>
          </a:xfrm>
        </p:spPr>
        <p:txBody>
          <a:bodyPr>
            <a:normAutofit/>
          </a:bodyPr>
          <a:lstStyle/>
          <a:p>
            <a:pPr marL="0" marR="0" lvl="0" indent="0" defTabSz="914400" rtl="0" eaLnBrk="0" fontAlgn="base" latinLnBrk="0" hangingPunct="0">
              <a:spcBef>
                <a:spcPct val="0"/>
              </a:spcBef>
              <a:spcAft>
                <a:spcPct val="0"/>
              </a:spcAft>
              <a:buClrTx/>
              <a:buSzTx/>
              <a:buFontTx/>
              <a:buNone/>
              <a:tabLst/>
            </a:pPr>
            <a:r>
              <a:rPr kumimoji="0" lang="en-US" altLang="ko-KR" sz="3200" b="1" i="0" u="sng" strike="noStrike" cap="none" normalizeH="0" baseline="0" dirty="0">
                <a:ln>
                  <a:noFill/>
                </a:ln>
                <a:effectLst/>
                <a:latin typeface="Malgun Gothic" panose="020B0503020000020004" pitchFamily="34" charset="-127"/>
                <a:ea typeface="Malgun Gothic" panose="020B0503020000020004" pitchFamily="34" charset="-127"/>
                <a:cs typeface="Arial" panose="020B0604020202020204" pitchFamily="34" charset="0"/>
              </a:rPr>
              <a:t>6. </a:t>
            </a:r>
            <a:r>
              <a:rPr kumimoji="0" lang="en-US" altLang="ko-KR" sz="3200" b="1" i="0" u="sng" strike="noStrike" cap="none" normalizeH="0" baseline="0" dirty="0">
                <a:ln>
                  <a:noFill/>
                </a:ln>
                <a:effectLst/>
                <a:latin typeface="Arial" panose="020B0604020202020204" pitchFamily="34" charset="0"/>
                <a:ea typeface="Malgun Gothic" panose="020B0503020000020004" pitchFamily="34" charset="-127"/>
                <a:cs typeface="Arial" panose="020B0604020202020204" pitchFamily="34" charset="0"/>
              </a:rPr>
              <a:t>Parables in Luke</a:t>
            </a:r>
            <a:endParaRPr kumimoji="0" lang="en-US" altLang="ko-KR" sz="3200" b="1" i="0" u="sng" strike="noStrike" cap="none" normalizeH="0" baseline="0" dirty="0">
              <a:ln>
                <a:noFill/>
              </a:ln>
              <a:effectLst/>
              <a:latin typeface="Arial" panose="020B0604020202020204" pitchFamily="34" charset="0"/>
              <a:cs typeface="Arial" panose="020B0604020202020204" pitchFamily="34" charset="0"/>
            </a:endParaRPr>
          </a:p>
        </p:txBody>
      </p:sp>
      <p:graphicFrame>
        <p:nvGraphicFramePr>
          <p:cNvPr id="6" name="Content Placeholder 5">
            <a:extLst>
              <a:ext uri="{FF2B5EF4-FFF2-40B4-BE49-F238E27FC236}">
                <a16:creationId xmlns:a16="http://schemas.microsoft.com/office/drawing/2014/main" id="{4A56BB9A-39DE-398D-1422-B32B7388A16D}"/>
              </a:ext>
            </a:extLst>
          </p:cNvPr>
          <p:cNvGraphicFramePr>
            <a:graphicFrameLocks noGrp="1"/>
          </p:cNvGraphicFramePr>
          <p:nvPr>
            <p:ph idx="1"/>
            <p:extLst>
              <p:ext uri="{D42A27DB-BD31-4B8C-83A1-F6EECF244321}">
                <p14:modId xmlns:p14="http://schemas.microsoft.com/office/powerpoint/2010/main" val="1007223247"/>
              </p:ext>
            </p:extLst>
          </p:nvPr>
        </p:nvGraphicFramePr>
        <p:xfrm>
          <a:off x="335280" y="845821"/>
          <a:ext cx="11737384" cy="5763526"/>
        </p:xfrm>
        <a:graphic>
          <a:graphicData uri="http://schemas.openxmlformats.org/drawingml/2006/table">
            <a:tbl>
              <a:tblPr firstRow="1" firstCol="1" bandRow="1"/>
              <a:tblGrid>
                <a:gridCol w="1296224">
                  <a:extLst>
                    <a:ext uri="{9D8B030D-6E8A-4147-A177-3AD203B41FA5}">
                      <a16:colId xmlns:a16="http://schemas.microsoft.com/office/drawing/2014/main" val="3120973773"/>
                    </a:ext>
                  </a:extLst>
                </a:gridCol>
                <a:gridCol w="3168352">
                  <a:extLst>
                    <a:ext uri="{9D8B030D-6E8A-4147-A177-3AD203B41FA5}">
                      <a16:colId xmlns:a16="http://schemas.microsoft.com/office/drawing/2014/main" val="2308068767"/>
                    </a:ext>
                  </a:extLst>
                </a:gridCol>
                <a:gridCol w="7272808">
                  <a:extLst>
                    <a:ext uri="{9D8B030D-6E8A-4147-A177-3AD203B41FA5}">
                      <a16:colId xmlns:a16="http://schemas.microsoft.com/office/drawing/2014/main" val="4230395494"/>
                    </a:ext>
                  </a:extLst>
                </a:gridCol>
              </a:tblGrid>
              <a:tr h="1427067">
                <a:tc rowSpan="2">
                  <a:txBody>
                    <a:bodyPr/>
                    <a:lstStyle/>
                    <a:p>
                      <a:pPr algn="just" fontAlgn="base" latinLnBrk="1">
                        <a:lnSpc>
                          <a:spcPct val="106000"/>
                        </a:lnSpc>
                        <a:spcAft>
                          <a:spcPts val="800"/>
                        </a:spcAft>
                      </a:pPr>
                      <a:r>
                        <a:rPr lang="en-US" sz="1800" kern="100" dirty="0">
                          <a:solidFill>
                            <a:srgbClr val="000000"/>
                          </a:solidFill>
                          <a:effectLst/>
                          <a:latin typeface="Arial" panose="020B0604020202020204" pitchFamily="34" charset="0"/>
                          <a:ea typeface="Malgun Gothic" panose="020B0503020000020004" pitchFamily="34" charset="-127"/>
                          <a:cs typeface="Arial" panose="020B0604020202020204" pitchFamily="34" charset="0"/>
                        </a:rPr>
                        <a:t>Prayer</a:t>
                      </a:r>
                      <a:endParaRPr lang="en-UG" sz="1800" kern="100" dirty="0">
                        <a:effectLst/>
                        <a:latin typeface="Arial" panose="020B0604020202020204" pitchFamily="34" charset="0"/>
                        <a:ea typeface="Malgun Gothic" panose="020B0503020000020004" pitchFamily="34" charset="-127"/>
                        <a:cs typeface="Arial" panose="020B0604020202020204" pitchFamily="34" charset="0"/>
                      </a:endParaRPr>
                    </a:p>
                  </a:txBody>
                  <a:tcPr marL="88865" marR="88865" marT="24394" marB="243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ase" latinLnBrk="1">
                        <a:lnSpc>
                          <a:spcPct val="106000"/>
                        </a:lnSpc>
                        <a:spcAft>
                          <a:spcPts val="800"/>
                        </a:spcAft>
                      </a:pPr>
                      <a:r>
                        <a:rPr lang="en-US" sz="1600" kern="100" dirty="0">
                          <a:solidFill>
                            <a:srgbClr val="000000"/>
                          </a:solidFill>
                          <a:effectLst/>
                          <a:latin typeface="Arial" panose="020B0604020202020204" pitchFamily="34" charset="0"/>
                          <a:ea typeface="Malgun Gothic" panose="020B0503020000020004" pitchFamily="34" charset="-127"/>
                          <a:cs typeface="Arial" panose="020B0604020202020204" pitchFamily="34" charset="0"/>
                        </a:rPr>
                        <a:t>Parable of Widow (Lk 18:1-8)</a:t>
                      </a:r>
                      <a:endParaRPr lang="en-UG" sz="1600" kern="100" dirty="0">
                        <a:effectLst/>
                        <a:latin typeface="Arial" panose="020B0604020202020204" pitchFamily="34" charset="0"/>
                        <a:ea typeface="Malgun Gothic" panose="020B0503020000020004" pitchFamily="34" charset="-127"/>
                        <a:cs typeface="Arial" panose="020B0604020202020204" pitchFamily="34" charset="0"/>
                      </a:endParaRPr>
                    </a:p>
                  </a:txBody>
                  <a:tcPr marL="88865" marR="88865" marT="24394" marB="243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ase" latinLnBrk="1">
                        <a:lnSpc>
                          <a:spcPct val="106000"/>
                        </a:lnSpc>
                        <a:spcAft>
                          <a:spcPts val="800"/>
                        </a:spcAft>
                      </a:pPr>
                      <a:r>
                        <a:rPr lang="en-US" sz="1600" kern="100" dirty="0">
                          <a:solidFill>
                            <a:srgbClr val="000000"/>
                          </a:solidFill>
                          <a:effectLst/>
                          <a:latin typeface="Arial" panose="020B0604020202020204" pitchFamily="34" charset="0"/>
                          <a:ea typeface="Malgun Gothic" panose="020B0503020000020004" pitchFamily="34" charset="-127"/>
                          <a:cs typeface="Arial" panose="020B0604020202020204" pitchFamily="34" charset="0"/>
                        </a:rPr>
                        <a:t>Parable of the widow ancient societies were agricultural   societies. Therefore, the widow without her husband had  no choice but to live in poverty because of the difficulties  in farming. The parable of the widow teaches the  necessity of earnest prayer, crying out day and night. </a:t>
                      </a:r>
                      <a:endParaRPr lang="en-UG" sz="1600" kern="100" dirty="0">
                        <a:effectLst/>
                        <a:latin typeface="Arial" panose="020B0604020202020204" pitchFamily="34" charset="0"/>
                        <a:ea typeface="Malgun Gothic" panose="020B0503020000020004" pitchFamily="34" charset="-127"/>
                        <a:cs typeface="Arial" panose="020B0604020202020204" pitchFamily="34" charset="0"/>
                      </a:endParaRPr>
                    </a:p>
                  </a:txBody>
                  <a:tcPr marL="88865" marR="88865" marT="24394" marB="243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950332"/>
                  </a:ext>
                </a:extLst>
              </a:tr>
              <a:tr h="1427067">
                <a:tc vMerge="1">
                  <a:txBody>
                    <a:bodyPr/>
                    <a:lstStyle/>
                    <a:p>
                      <a:endParaRPr lang="en-UG"/>
                    </a:p>
                  </a:txBody>
                  <a:tcPr/>
                </a:tc>
                <a:tc>
                  <a:txBody>
                    <a:bodyPr/>
                    <a:lstStyle/>
                    <a:p>
                      <a:pPr algn="just" fontAlgn="base" latinLnBrk="1">
                        <a:lnSpc>
                          <a:spcPct val="106000"/>
                        </a:lnSpc>
                        <a:spcAft>
                          <a:spcPts val="800"/>
                        </a:spcAft>
                      </a:pPr>
                      <a:r>
                        <a:rPr lang="en-US" sz="1600" kern="100" dirty="0">
                          <a:solidFill>
                            <a:srgbClr val="000000"/>
                          </a:solidFill>
                          <a:effectLst/>
                          <a:latin typeface="Arial" panose="020B0604020202020204" pitchFamily="34" charset="0"/>
                          <a:ea typeface="Malgun Gothic" panose="020B0503020000020004" pitchFamily="34" charset="-127"/>
                          <a:cs typeface="Arial" panose="020B0604020202020204" pitchFamily="34" charset="0"/>
                        </a:rPr>
                        <a:t>Parable of Tax-collector </a:t>
                      </a:r>
                    </a:p>
                    <a:p>
                      <a:pPr algn="just" fontAlgn="base" latinLnBrk="1">
                        <a:lnSpc>
                          <a:spcPct val="106000"/>
                        </a:lnSpc>
                        <a:spcAft>
                          <a:spcPts val="800"/>
                        </a:spcAft>
                      </a:pPr>
                      <a:r>
                        <a:rPr lang="en-US" sz="1600" kern="100" dirty="0">
                          <a:solidFill>
                            <a:srgbClr val="000000"/>
                          </a:solidFill>
                          <a:effectLst/>
                          <a:latin typeface="Arial" panose="020B0604020202020204" pitchFamily="34" charset="0"/>
                          <a:ea typeface="Malgun Gothic" panose="020B0503020000020004" pitchFamily="34" charset="-127"/>
                          <a:cs typeface="Arial" panose="020B0604020202020204" pitchFamily="34" charset="0"/>
                        </a:rPr>
                        <a:t>(Lk 18:9-14)</a:t>
                      </a:r>
                      <a:endParaRPr lang="en-UG" sz="1600" kern="100" dirty="0">
                        <a:effectLst/>
                        <a:latin typeface="Arial" panose="020B0604020202020204" pitchFamily="34" charset="0"/>
                        <a:ea typeface="Malgun Gothic" panose="020B0503020000020004" pitchFamily="34" charset="-127"/>
                        <a:cs typeface="Arial" panose="020B0604020202020204" pitchFamily="34" charset="0"/>
                      </a:endParaRPr>
                    </a:p>
                  </a:txBody>
                  <a:tcPr marL="88865" marR="88865" marT="24394" marB="243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ase" latinLnBrk="1">
                        <a:lnSpc>
                          <a:spcPct val="106000"/>
                        </a:lnSpc>
                        <a:spcAft>
                          <a:spcPts val="800"/>
                        </a:spcAft>
                      </a:pPr>
                      <a:r>
                        <a:rPr lang="en-US" sz="1600" kern="100" dirty="0">
                          <a:solidFill>
                            <a:srgbClr val="000000"/>
                          </a:solidFill>
                          <a:effectLst/>
                          <a:latin typeface="Arial" panose="020B0604020202020204" pitchFamily="34" charset="0"/>
                          <a:ea typeface="Malgun Gothic" panose="020B0503020000020004" pitchFamily="34" charset="-127"/>
                          <a:cs typeface="Arial" panose="020B0604020202020204" pitchFamily="34" charset="0"/>
                        </a:rPr>
                        <a:t>The Pharisee prays loudly and reveals himself. The publican, on the other hand, does not lift his face and prays while beating his chest. This parable teaches the sincerity of prayer, the importance of prayer from the heart.</a:t>
                      </a:r>
                      <a:endParaRPr lang="en-UG" sz="1600" kern="100" dirty="0">
                        <a:effectLst/>
                        <a:latin typeface="Arial" panose="020B0604020202020204" pitchFamily="34" charset="0"/>
                        <a:ea typeface="Malgun Gothic" panose="020B0503020000020004" pitchFamily="34" charset="-127"/>
                        <a:cs typeface="Arial" panose="020B0604020202020204" pitchFamily="34" charset="0"/>
                      </a:endParaRPr>
                    </a:p>
                  </a:txBody>
                  <a:tcPr marL="88865" marR="88865" marT="24394" marB="243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500904"/>
                  </a:ext>
                </a:extLst>
              </a:tr>
              <a:tr h="359564">
                <a:tc rowSpan="3">
                  <a:txBody>
                    <a:bodyPr/>
                    <a:lstStyle/>
                    <a:p>
                      <a:pPr algn="just" fontAlgn="base" latinLnBrk="1">
                        <a:lnSpc>
                          <a:spcPct val="106000"/>
                        </a:lnSpc>
                        <a:spcAft>
                          <a:spcPts val="800"/>
                        </a:spcAft>
                      </a:pPr>
                      <a:r>
                        <a:rPr lang="en-US" sz="1800" kern="100">
                          <a:solidFill>
                            <a:srgbClr val="000000"/>
                          </a:solidFill>
                          <a:effectLst/>
                          <a:latin typeface="Arial" panose="020B0604020202020204" pitchFamily="34" charset="0"/>
                          <a:ea typeface="Malgun Gothic" panose="020B0503020000020004" pitchFamily="34" charset="-127"/>
                          <a:cs typeface="Arial" panose="020B0604020202020204" pitchFamily="34" charset="0"/>
                        </a:rPr>
                        <a:t>The Lost </a:t>
                      </a:r>
                      <a:endParaRPr lang="en-UG" sz="1800" kern="100">
                        <a:effectLst/>
                        <a:latin typeface="Arial" panose="020B0604020202020204" pitchFamily="34" charset="0"/>
                        <a:ea typeface="Malgun Gothic" panose="020B0503020000020004" pitchFamily="34" charset="-127"/>
                        <a:cs typeface="Arial" panose="020B0604020202020204" pitchFamily="34" charset="0"/>
                      </a:endParaRPr>
                    </a:p>
                  </a:txBody>
                  <a:tcPr marL="88865" marR="88865" marT="24394" marB="243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ase" latinLnBrk="1">
                        <a:lnSpc>
                          <a:spcPct val="106000"/>
                        </a:lnSpc>
                        <a:spcAft>
                          <a:spcPts val="800"/>
                        </a:spcAft>
                      </a:pPr>
                      <a:r>
                        <a:rPr lang="en-US" sz="1600" kern="100">
                          <a:solidFill>
                            <a:srgbClr val="000000"/>
                          </a:solidFill>
                          <a:effectLst/>
                          <a:latin typeface="Arial" panose="020B0604020202020204" pitchFamily="34" charset="0"/>
                          <a:ea typeface="Malgun Gothic" panose="020B0503020000020004" pitchFamily="34" charset="-127"/>
                          <a:cs typeface="Arial" panose="020B0604020202020204" pitchFamily="34" charset="0"/>
                        </a:rPr>
                        <a:t>Lost Sheep (Lk 15:3-7)</a:t>
                      </a:r>
                      <a:endParaRPr lang="en-UG" sz="1600" kern="100">
                        <a:effectLst/>
                        <a:latin typeface="Arial" panose="020B0604020202020204" pitchFamily="34" charset="0"/>
                        <a:ea typeface="Malgun Gothic" panose="020B0503020000020004" pitchFamily="34" charset="-127"/>
                        <a:cs typeface="Arial" panose="020B0604020202020204" pitchFamily="34" charset="0"/>
                      </a:endParaRPr>
                    </a:p>
                  </a:txBody>
                  <a:tcPr marL="88865" marR="88865" marT="24394" marB="243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just" fontAlgn="base" latinLnBrk="1">
                        <a:lnSpc>
                          <a:spcPct val="106000"/>
                        </a:lnSpc>
                        <a:spcAft>
                          <a:spcPts val="800"/>
                        </a:spcAft>
                      </a:pPr>
                      <a:r>
                        <a:rPr lang="en-US" sz="1600" kern="100" dirty="0">
                          <a:solidFill>
                            <a:srgbClr val="000000"/>
                          </a:solidFill>
                          <a:effectLst/>
                          <a:latin typeface="Arial" panose="020B0604020202020204" pitchFamily="34" charset="0"/>
                          <a:ea typeface="Malgun Gothic" panose="020B0503020000020004" pitchFamily="34" charset="-127"/>
                          <a:cs typeface="Arial" panose="020B0604020202020204" pitchFamily="34" charset="0"/>
                        </a:rPr>
                        <a:t>In Luke 15, Jesus told his parables with the theme of three lost things. Lost sheep, lost money, lost son.     </a:t>
                      </a:r>
                      <a:endParaRPr lang="en-UG" sz="1600" kern="100" dirty="0">
                        <a:effectLst/>
                        <a:latin typeface="Arial" panose="020B0604020202020204" pitchFamily="34" charset="0"/>
                        <a:ea typeface="Malgun Gothic" panose="020B0503020000020004" pitchFamily="34" charset="-127"/>
                        <a:cs typeface="Arial" panose="020B0604020202020204" pitchFamily="34" charset="0"/>
                      </a:endParaRPr>
                    </a:p>
                  </a:txBody>
                  <a:tcPr marL="88865" marR="88865" marT="24394" marB="243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377689"/>
                  </a:ext>
                </a:extLst>
              </a:tr>
              <a:tr h="359564">
                <a:tc vMerge="1">
                  <a:txBody>
                    <a:bodyPr/>
                    <a:lstStyle/>
                    <a:p>
                      <a:endParaRPr lang="en-UG"/>
                    </a:p>
                  </a:txBody>
                  <a:tcPr/>
                </a:tc>
                <a:tc>
                  <a:txBody>
                    <a:bodyPr/>
                    <a:lstStyle/>
                    <a:p>
                      <a:pPr algn="just" fontAlgn="base" latinLnBrk="1">
                        <a:lnSpc>
                          <a:spcPct val="106000"/>
                        </a:lnSpc>
                        <a:spcAft>
                          <a:spcPts val="800"/>
                        </a:spcAft>
                      </a:pPr>
                      <a:r>
                        <a:rPr lang="en-US" sz="1600" kern="100">
                          <a:solidFill>
                            <a:srgbClr val="000000"/>
                          </a:solidFill>
                          <a:effectLst/>
                          <a:latin typeface="Arial" panose="020B0604020202020204" pitchFamily="34" charset="0"/>
                          <a:ea typeface="Malgun Gothic" panose="020B0503020000020004" pitchFamily="34" charset="-127"/>
                          <a:cs typeface="Arial" panose="020B0604020202020204" pitchFamily="34" charset="0"/>
                        </a:rPr>
                        <a:t>Lost Coin (Lk 15:8-10)</a:t>
                      </a:r>
                      <a:endParaRPr lang="en-UG" sz="1600" kern="100">
                        <a:effectLst/>
                        <a:latin typeface="Arial" panose="020B0604020202020204" pitchFamily="34" charset="0"/>
                        <a:ea typeface="Malgun Gothic" panose="020B0503020000020004" pitchFamily="34" charset="-127"/>
                        <a:cs typeface="Arial" panose="020B0604020202020204" pitchFamily="34" charset="0"/>
                      </a:endParaRPr>
                    </a:p>
                  </a:txBody>
                  <a:tcPr marL="88865" marR="88865" marT="24394" marB="243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G"/>
                    </a:p>
                  </a:txBody>
                  <a:tcPr/>
                </a:tc>
                <a:extLst>
                  <a:ext uri="{0D108BD9-81ED-4DB2-BD59-A6C34878D82A}">
                    <a16:rowId xmlns:a16="http://schemas.microsoft.com/office/drawing/2014/main" val="895517728"/>
                  </a:ext>
                </a:extLst>
              </a:tr>
              <a:tr h="359564">
                <a:tc vMerge="1">
                  <a:txBody>
                    <a:bodyPr/>
                    <a:lstStyle/>
                    <a:p>
                      <a:endParaRPr lang="en-UG"/>
                    </a:p>
                  </a:txBody>
                  <a:tcPr/>
                </a:tc>
                <a:tc>
                  <a:txBody>
                    <a:bodyPr/>
                    <a:lstStyle/>
                    <a:p>
                      <a:pPr algn="just" fontAlgn="base" latinLnBrk="1">
                        <a:lnSpc>
                          <a:spcPct val="106000"/>
                        </a:lnSpc>
                        <a:spcAft>
                          <a:spcPts val="800"/>
                        </a:spcAft>
                      </a:pPr>
                      <a:r>
                        <a:rPr lang="en-US" sz="1600" kern="100">
                          <a:solidFill>
                            <a:srgbClr val="000000"/>
                          </a:solidFill>
                          <a:effectLst/>
                          <a:latin typeface="Arial" panose="020B0604020202020204" pitchFamily="34" charset="0"/>
                          <a:ea typeface="Malgun Gothic" panose="020B0503020000020004" pitchFamily="34" charset="-127"/>
                          <a:cs typeface="Arial" panose="020B0604020202020204" pitchFamily="34" charset="0"/>
                        </a:rPr>
                        <a:t>Lost Son (Lk 11:32)</a:t>
                      </a:r>
                      <a:endParaRPr lang="en-UG" sz="1600" kern="100">
                        <a:effectLst/>
                        <a:latin typeface="Arial" panose="020B0604020202020204" pitchFamily="34" charset="0"/>
                        <a:ea typeface="Malgun Gothic" panose="020B0503020000020004" pitchFamily="34" charset="-127"/>
                        <a:cs typeface="Arial" panose="020B0604020202020204" pitchFamily="34" charset="0"/>
                      </a:endParaRPr>
                    </a:p>
                  </a:txBody>
                  <a:tcPr marL="88865" marR="88865" marT="24394" marB="243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G"/>
                    </a:p>
                  </a:txBody>
                  <a:tcPr/>
                </a:tc>
                <a:extLst>
                  <a:ext uri="{0D108BD9-81ED-4DB2-BD59-A6C34878D82A}">
                    <a16:rowId xmlns:a16="http://schemas.microsoft.com/office/drawing/2014/main" val="1708854428"/>
                  </a:ext>
                </a:extLst>
              </a:tr>
              <a:tr h="585866">
                <a:tc rowSpan="2">
                  <a:txBody>
                    <a:bodyPr/>
                    <a:lstStyle/>
                    <a:p>
                      <a:pPr algn="just" fontAlgn="base" latinLnBrk="1">
                        <a:lnSpc>
                          <a:spcPct val="106000"/>
                        </a:lnSpc>
                        <a:spcAft>
                          <a:spcPts val="800"/>
                        </a:spcAft>
                      </a:pPr>
                      <a:r>
                        <a:rPr lang="en-US" sz="1800" kern="100">
                          <a:solidFill>
                            <a:srgbClr val="000000"/>
                          </a:solidFill>
                          <a:effectLst/>
                          <a:latin typeface="Arial" panose="020B0604020202020204" pitchFamily="34" charset="0"/>
                          <a:ea typeface="Malgun Gothic" panose="020B0503020000020004" pitchFamily="34" charset="-127"/>
                          <a:cs typeface="Arial" panose="020B0604020202020204" pitchFamily="34" charset="0"/>
                        </a:rPr>
                        <a:t>Material</a:t>
                      </a:r>
                      <a:endParaRPr lang="en-UG" sz="1800" kern="100">
                        <a:effectLst/>
                        <a:latin typeface="Arial" panose="020B0604020202020204" pitchFamily="34" charset="0"/>
                        <a:ea typeface="Malgun Gothic" panose="020B0503020000020004" pitchFamily="34" charset="-127"/>
                        <a:cs typeface="Arial" panose="020B0604020202020204" pitchFamily="34" charset="0"/>
                      </a:endParaRPr>
                    </a:p>
                  </a:txBody>
                  <a:tcPr marL="88865" marR="88865" marT="24394" marB="243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ase" latinLnBrk="1">
                        <a:lnSpc>
                          <a:spcPct val="106000"/>
                        </a:lnSpc>
                        <a:spcAft>
                          <a:spcPts val="800"/>
                        </a:spcAft>
                      </a:pPr>
                      <a:r>
                        <a:rPr lang="en-US" sz="1600" kern="100" dirty="0">
                          <a:solidFill>
                            <a:srgbClr val="000000"/>
                          </a:solidFill>
                          <a:effectLst/>
                          <a:latin typeface="Arial" panose="020B0604020202020204" pitchFamily="34" charset="0"/>
                          <a:ea typeface="Malgun Gothic" panose="020B0503020000020004" pitchFamily="34" charset="-127"/>
                          <a:cs typeface="Arial" panose="020B0604020202020204" pitchFamily="34" charset="0"/>
                        </a:rPr>
                        <a:t>Parable of the debtor (Lk 7:36-50)</a:t>
                      </a:r>
                      <a:endParaRPr lang="en-UG" sz="1600" kern="100" dirty="0">
                        <a:effectLst/>
                        <a:latin typeface="Arial" panose="020B0604020202020204" pitchFamily="34" charset="0"/>
                        <a:ea typeface="Malgun Gothic" panose="020B0503020000020004" pitchFamily="34" charset="-127"/>
                        <a:cs typeface="Arial" panose="020B0604020202020204" pitchFamily="34" charset="0"/>
                      </a:endParaRPr>
                    </a:p>
                  </a:txBody>
                  <a:tcPr marL="88865" marR="88865" marT="24394" marB="243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ase" latinLnBrk="1">
                        <a:lnSpc>
                          <a:spcPct val="106000"/>
                        </a:lnSpc>
                        <a:spcAft>
                          <a:spcPts val="800"/>
                        </a:spcAft>
                      </a:pPr>
                      <a:r>
                        <a:rPr lang="en-US" sz="1600" kern="100" dirty="0">
                          <a:solidFill>
                            <a:srgbClr val="000000"/>
                          </a:solidFill>
                          <a:effectLst/>
                          <a:latin typeface="Arial" panose="020B0604020202020204" pitchFamily="34" charset="0"/>
                          <a:ea typeface="Malgun Gothic" panose="020B0503020000020004" pitchFamily="34" charset="-127"/>
                          <a:cs typeface="Arial" panose="020B0604020202020204" pitchFamily="34" charset="0"/>
                        </a:rPr>
                        <a:t>This parable teaches that if I want forgiveness, I must forgive others.</a:t>
                      </a:r>
                      <a:endParaRPr lang="en-UG" sz="1600" kern="100" dirty="0">
                        <a:effectLst/>
                        <a:latin typeface="Arial" panose="020B0604020202020204" pitchFamily="34" charset="0"/>
                        <a:ea typeface="Malgun Gothic" panose="020B0503020000020004" pitchFamily="34" charset="-127"/>
                        <a:cs typeface="Arial" panose="020B0604020202020204" pitchFamily="34" charset="0"/>
                      </a:endParaRPr>
                    </a:p>
                  </a:txBody>
                  <a:tcPr marL="88865" marR="88865" marT="24394" marB="243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8297894"/>
                  </a:ext>
                </a:extLst>
              </a:tr>
              <a:tr h="622417">
                <a:tc vMerge="1">
                  <a:txBody>
                    <a:bodyPr/>
                    <a:lstStyle/>
                    <a:p>
                      <a:endParaRPr lang="en-UG"/>
                    </a:p>
                  </a:txBody>
                  <a:tcPr/>
                </a:tc>
                <a:tc>
                  <a:txBody>
                    <a:bodyPr/>
                    <a:lstStyle/>
                    <a:p>
                      <a:pPr algn="just" fontAlgn="base" latinLnBrk="1">
                        <a:lnSpc>
                          <a:spcPct val="106000"/>
                        </a:lnSpc>
                        <a:spcAft>
                          <a:spcPts val="800"/>
                        </a:spcAft>
                      </a:pPr>
                      <a:r>
                        <a:rPr lang="en-US" sz="1600" kern="100" dirty="0">
                          <a:solidFill>
                            <a:srgbClr val="000000"/>
                          </a:solidFill>
                          <a:effectLst/>
                          <a:latin typeface="Arial" panose="020B0604020202020204" pitchFamily="34" charset="0"/>
                          <a:ea typeface="Malgun Gothic" panose="020B0503020000020004" pitchFamily="34" charset="-127"/>
                          <a:cs typeface="Arial" panose="020B0604020202020204" pitchFamily="34" charset="0"/>
                        </a:rPr>
                        <a:t>Parable of the Unjust Manage   (Lk 16:1-9)</a:t>
                      </a:r>
                      <a:endParaRPr lang="en-UG" sz="1600" kern="100" dirty="0">
                        <a:effectLst/>
                        <a:latin typeface="Arial" panose="020B0604020202020204" pitchFamily="34" charset="0"/>
                        <a:ea typeface="Malgun Gothic" panose="020B0503020000020004" pitchFamily="34" charset="-127"/>
                        <a:cs typeface="Arial" panose="020B0604020202020204" pitchFamily="34" charset="0"/>
                      </a:endParaRPr>
                    </a:p>
                  </a:txBody>
                  <a:tcPr marL="88865" marR="88865" marT="24394" marB="243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ase" latinLnBrk="1">
                        <a:lnSpc>
                          <a:spcPct val="106000"/>
                        </a:lnSpc>
                        <a:spcAft>
                          <a:spcPts val="800"/>
                        </a:spcAft>
                      </a:pPr>
                      <a:r>
                        <a:rPr lang="en-US" sz="1600" kern="100" dirty="0">
                          <a:solidFill>
                            <a:srgbClr val="000000"/>
                          </a:solidFill>
                          <a:effectLst/>
                          <a:latin typeface="Arial" panose="020B0604020202020204" pitchFamily="34" charset="0"/>
                          <a:ea typeface="Malgun Gothic" panose="020B0503020000020004" pitchFamily="34" charset="-127"/>
                          <a:cs typeface="Arial" panose="020B0604020202020204" pitchFamily="34" charset="0"/>
                        </a:rPr>
                        <a:t>Do not aim for money, make God your only purpose, and give money to people if you can. </a:t>
                      </a:r>
                      <a:endParaRPr lang="en-UG" sz="1600" kern="100" dirty="0">
                        <a:effectLst/>
                        <a:latin typeface="Arial" panose="020B0604020202020204" pitchFamily="34" charset="0"/>
                        <a:ea typeface="Malgun Gothic" panose="020B0503020000020004" pitchFamily="34" charset="-127"/>
                        <a:cs typeface="Arial" panose="020B0604020202020204" pitchFamily="34" charset="0"/>
                      </a:endParaRPr>
                    </a:p>
                  </a:txBody>
                  <a:tcPr marL="88865" marR="88865" marT="24394" marB="243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2639457"/>
                  </a:ext>
                </a:extLst>
              </a:tr>
              <a:tr h="622417">
                <a:tc>
                  <a:txBody>
                    <a:bodyPr/>
                    <a:lstStyle/>
                    <a:p>
                      <a:pPr algn="just" fontAlgn="base" latinLnBrk="1">
                        <a:lnSpc>
                          <a:spcPct val="106000"/>
                        </a:lnSpc>
                        <a:spcAft>
                          <a:spcPts val="800"/>
                        </a:spcAft>
                      </a:pPr>
                      <a:r>
                        <a:rPr lang="en-US" sz="1800" kern="100" dirty="0">
                          <a:solidFill>
                            <a:srgbClr val="000000"/>
                          </a:solidFill>
                          <a:effectLst/>
                          <a:latin typeface="Arial" panose="020B0604020202020204" pitchFamily="34" charset="0"/>
                          <a:ea typeface="Malgun Gothic" panose="020B0503020000020004" pitchFamily="34" charset="-127"/>
                          <a:cs typeface="Arial" panose="020B0604020202020204" pitchFamily="34" charset="0"/>
                        </a:rPr>
                        <a:t>loving the     week</a:t>
                      </a:r>
                      <a:endParaRPr lang="en-UG" sz="1800" kern="100" dirty="0">
                        <a:effectLst/>
                        <a:latin typeface="Arial" panose="020B0604020202020204" pitchFamily="34" charset="0"/>
                        <a:ea typeface="Malgun Gothic" panose="020B0503020000020004" pitchFamily="34" charset="-127"/>
                        <a:cs typeface="Arial" panose="020B0604020202020204" pitchFamily="34" charset="0"/>
                      </a:endParaRPr>
                    </a:p>
                  </a:txBody>
                  <a:tcPr marL="88865" marR="88865" marT="24394" marB="243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ase" latinLnBrk="1">
                        <a:lnSpc>
                          <a:spcPct val="106000"/>
                        </a:lnSpc>
                        <a:spcAft>
                          <a:spcPts val="800"/>
                        </a:spcAft>
                      </a:pPr>
                      <a:r>
                        <a:rPr lang="en-US" sz="1600" kern="100" dirty="0">
                          <a:solidFill>
                            <a:srgbClr val="000000"/>
                          </a:solidFill>
                          <a:effectLst/>
                          <a:latin typeface="Arial" panose="020B0604020202020204" pitchFamily="34" charset="0"/>
                          <a:ea typeface="Malgun Gothic" panose="020B0503020000020004" pitchFamily="34" charset="-127"/>
                          <a:cs typeface="Arial" panose="020B0604020202020204" pitchFamily="34" charset="0"/>
                        </a:rPr>
                        <a:t>Parable of the Good Samaritan (Lk 10:25-37)</a:t>
                      </a:r>
                      <a:endParaRPr lang="en-UG" sz="1600" kern="100" dirty="0">
                        <a:effectLst/>
                        <a:latin typeface="Arial" panose="020B0604020202020204" pitchFamily="34" charset="0"/>
                        <a:ea typeface="Malgun Gothic" panose="020B0503020000020004" pitchFamily="34" charset="-127"/>
                        <a:cs typeface="Arial" panose="020B0604020202020204" pitchFamily="34" charset="0"/>
                      </a:endParaRPr>
                    </a:p>
                  </a:txBody>
                  <a:tcPr marL="88865" marR="88865" marT="24394" marB="243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ase" latinLnBrk="1">
                        <a:lnSpc>
                          <a:spcPct val="106000"/>
                        </a:lnSpc>
                        <a:spcAft>
                          <a:spcPts val="800"/>
                        </a:spcAft>
                      </a:pPr>
                      <a:r>
                        <a:rPr lang="en-US" sz="1600" kern="100" dirty="0">
                          <a:solidFill>
                            <a:srgbClr val="000000"/>
                          </a:solidFill>
                          <a:effectLst/>
                          <a:latin typeface="Arial" panose="020B0604020202020204" pitchFamily="34" charset="0"/>
                          <a:ea typeface="Malgun Gothic" panose="020B0503020000020004" pitchFamily="34" charset="-127"/>
                          <a:cs typeface="Arial" panose="020B0604020202020204" pitchFamily="34" charset="0"/>
                        </a:rPr>
                        <a:t>The parable of the Samaritan is a parable of love for      one's suffering neighbor.</a:t>
                      </a:r>
                      <a:endParaRPr lang="en-UG" sz="1600" kern="100" dirty="0">
                        <a:effectLst/>
                        <a:latin typeface="Arial" panose="020B0604020202020204" pitchFamily="34" charset="0"/>
                        <a:ea typeface="Malgun Gothic" panose="020B0503020000020004" pitchFamily="34" charset="-127"/>
                        <a:cs typeface="Arial" panose="020B0604020202020204" pitchFamily="34" charset="0"/>
                      </a:endParaRPr>
                    </a:p>
                  </a:txBody>
                  <a:tcPr marL="88865" marR="88865" marT="24394" marB="2439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0389415"/>
                  </a:ext>
                </a:extLst>
              </a:tr>
            </a:tbl>
          </a:graphicData>
        </a:graphic>
      </p:graphicFrame>
    </p:spTree>
    <p:extLst>
      <p:ext uri="{BB962C8B-B14F-4D97-AF65-F5344CB8AC3E}">
        <p14:creationId xmlns:p14="http://schemas.microsoft.com/office/powerpoint/2010/main" val="29268521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9287952E-EB7A-4EDB-BD0E-3136E0393445}"/>
              </a:ext>
            </a:extLst>
          </p:cNvPr>
          <p:cNvSpPr>
            <a:spLocks noGrp="1"/>
          </p:cNvSpPr>
          <p:nvPr>
            <p:ph type="title"/>
          </p:nvPr>
        </p:nvSpPr>
        <p:spPr/>
        <p:txBody>
          <a:bodyPr>
            <a:normAutofit/>
          </a:bodyPr>
          <a:lstStyle/>
          <a:p>
            <a:r>
              <a:rPr lang="en-US" sz="3200" b="1" u="sng" dirty="0">
                <a:latin typeface="Arial" panose="020B0604020202020204" pitchFamily="34" charset="0"/>
                <a:cs typeface="Arial" panose="020B0604020202020204" pitchFamily="34" charset="0"/>
              </a:rPr>
              <a:t>Parable of Lost Son (15:11-32)</a:t>
            </a:r>
          </a:p>
        </p:txBody>
      </p:sp>
      <p:sp>
        <p:nvSpPr>
          <p:cNvPr id="3" name="내용 개체 틀 2">
            <a:extLst>
              <a:ext uri="{FF2B5EF4-FFF2-40B4-BE49-F238E27FC236}">
                <a16:creationId xmlns:a16="http://schemas.microsoft.com/office/drawing/2014/main" id="{C3FAD0EE-5696-4D11-90B9-057421457DA8}"/>
              </a:ext>
            </a:extLst>
          </p:cNvPr>
          <p:cNvSpPr>
            <a:spLocks noGrp="1"/>
          </p:cNvSpPr>
          <p:nvPr>
            <p:ph idx="1"/>
          </p:nvPr>
        </p:nvSpPr>
        <p:spPr>
          <a:xfrm>
            <a:off x="838200" y="1825625"/>
            <a:ext cx="6790509" cy="4351338"/>
          </a:xfrm>
        </p:spPr>
        <p:txBody>
          <a:bodyPr>
            <a:normAutofit fontScale="92500" lnSpcReduction="20000"/>
          </a:bodyPr>
          <a:lstStyle/>
          <a:p>
            <a:pPr marL="0" indent="0">
              <a:buNone/>
            </a:pPr>
            <a:r>
              <a:rPr lang="en-US" dirty="0"/>
              <a:t>. Sharing inheritance</a:t>
            </a:r>
          </a:p>
          <a:p>
            <a:pPr marL="0" indent="0">
              <a:buNone/>
            </a:pPr>
            <a:r>
              <a:rPr lang="en-US" dirty="0"/>
              <a:t>. Pigs and carob</a:t>
            </a:r>
          </a:p>
          <a:p>
            <a:pPr marL="0" indent="0">
              <a:buNone/>
            </a:pPr>
            <a:r>
              <a:rPr lang="en-US" dirty="0"/>
              <a:t>. I have sinned against heaven and against you</a:t>
            </a:r>
          </a:p>
          <a:p>
            <a:pPr marL="0" indent="0">
              <a:buNone/>
            </a:pPr>
            <a:r>
              <a:rPr lang="en-US" dirty="0"/>
              <a:t>. His father saw and ran to his son</a:t>
            </a:r>
          </a:p>
          <a:p>
            <a:pPr marL="0" indent="0">
              <a:buNone/>
            </a:pPr>
            <a:r>
              <a:rPr lang="en-US" dirty="0"/>
              <a:t>. Bring the</a:t>
            </a:r>
            <a:r>
              <a:rPr lang="ko-KR" altLang="en-US" dirty="0"/>
              <a:t> </a:t>
            </a:r>
            <a:r>
              <a:rPr lang="en-US" altLang="ko-KR" dirty="0"/>
              <a:t>robe</a:t>
            </a:r>
          </a:p>
          <a:p>
            <a:pPr marL="0" indent="0">
              <a:buNone/>
            </a:pPr>
            <a:r>
              <a:rPr lang="en-US" dirty="0"/>
              <a:t>. Bring the fattened calf</a:t>
            </a:r>
          </a:p>
          <a:p>
            <a:pPr marL="0" indent="0">
              <a:buNone/>
            </a:pPr>
            <a:r>
              <a:rPr lang="en-US" dirty="0"/>
              <a:t>. His father pleaded with him</a:t>
            </a:r>
          </a:p>
          <a:p>
            <a:pPr marL="0" indent="0">
              <a:buNone/>
            </a:pPr>
            <a:r>
              <a:rPr lang="en-US" dirty="0"/>
              <a:t>. He was lost and is found</a:t>
            </a:r>
          </a:p>
        </p:txBody>
      </p:sp>
      <p:pic>
        <p:nvPicPr>
          <p:cNvPr id="5" name="그림 4">
            <a:extLst>
              <a:ext uri="{FF2B5EF4-FFF2-40B4-BE49-F238E27FC236}">
                <a16:creationId xmlns:a16="http://schemas.microsoft.com/office/drawing/2014/main" id="{DF765F26-4785-41C0-B6F1-9EBE1F34E1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25396" y="3763193"/>
            <a:ext cx="3317964" cy="2413770"/>
          </a:xfrm>
          <a:prstGeom prst="rect">
            <a:avLst/>
          </a:prstGeom>
        </p:spPr>
      </p:pic>
      <p:pic>
        <p:nvPicPr>
          <p:cNvPr id="7" name="그림 6">
            <a:extLst>
              <a:ext uri="{FF2B5EF4-FFF2-40B4-BE49-F238E27FC236}">
                <a16:creationId xmlns:a16="http://schemas.microsoft.com/office/drawing/2014/main" id="{00A66C00-EB1D-4438-B5D6-7766006AA0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33213" y="1027906"/>
            <a:ext cx="2302330" cy="2345100"/>
          </a:xfrm>
          <a:prstGeom prst="rect">
            <a:avLst/>
          </a:prstGeom>
        </p:spPr>
      </p:pic>
    </p:spTree>
    <p:extLst>
      <p:ext uri="{BB962C8B-B14F-4D97-AF65-F5344CB8AC3E}">
        <p14:creationId xmlns:p14="http://schemas.microsoft.com/office/powerpoint/2010/main" val="23550269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4B85937C-3B66-4089-944F-D78418C88D36}"/>
              </a:ext>
            </a:extLst>
          </p:cNvPr>
          <p:cNvSpPr>
            <a:spLocks noGrp="1"/>
          </p:cNvSpPr>
          <p:nvPr>
            <p:ph type="title"/>
          </p:nvPr>
        </p:nvSpPr>
        <p:spPr/>
        <p:txBody>
          <a:bodyPr>
            <a:normAutofit/>
          </a:bodyPr>
          <a:lstStyle/>
          <a:p>
            <a:r>
              <a:rPr lang="en-US" sz="3200" b="1" u="sng" dirty="0">
                <a:latin typeface="Arial" panose="020B0604020202020204" pitchFamily="34" charset="0"/>
                <a:cs typeface="Arial" panose="020B0604020202020204" pitchFamily="34" charset="0"/>
              </a:rPr>
              <a:t>Parable of good Samaritan (10:25-37)</a:t>
            </a:r>
          </a:p>
        </p:txBody>
      </p:sp>
      <p:sp>
        <p:nvSpPr>
          <p:cNvPr id="3" name="내용 개체 틀 2">
            <a:extLst>
              <a:ext uri="{FF2B5EF4-FFF2-40B4-BE49-F238E27FC236}">
                <a16:creationId xmlns:a16="http://schemas.microsoft.com/office/drawing/2014/main" id="{2CC7DF1A-9AC9-4004-B820-19852ABD7282}"/>
              </a:ext>
            </a:extLst>
          </p:cNvPr>
          <p:cNvSpPr>
            <a:spLocks noGrp="1"/>
          </p:cNvSpPr>
          <p:nvPr>
            <p:ph idx="1"/>
          </p:nvPr>
        </p:nvSpPr>
        <p:spPr/>
        <p:txBody>
          <a:bodyPr/>
          <a:lstStyle/>
          <a:p>
            <a:pPr marL="0" indent="0">
              <a:buNone/>
            </a:pPr>
            <a:r>
              <a:rPr lang="en-US" dirty="0"/>
              <a:t>. Going down from Jerusalem to Jericho</a:t>
            </a:r>
          </a:p>
          <a:p>
            <a:pPr marL="0" indent="0">
              <a:buNone/>
            </a:pPr>
            <a:r>
              <a:rPr lang="en-US" dirty="0"/>
              <a:t>. Robbers</a:t>
            </a:r>
          </a:p>
          <a:p>
            <a:pPr marL="0" indent="0">
              <a:buNone/>
            </a:pPr>
            <a:r>
              <a:rPr lang="en-US" dirty="0"/>
              <a:t>. A priest and a Levite </a:t>
            </a:r>
          </a:p>
          <a:p>
            <a:pPr marL="0" indent="0">
              <a:buNone/>
            </a:pPr>
            <a:r>
              <a:rPr lang="en-US" dirty="0"/>
              <a:t>. Oil and wine</a:t>
            </a:r>
          </a:p>
          <a:p>
            <a:pPr marL="0" indent="0">
              <a:buNone/>
            </a:pPr>
            <a:r>
              <a:rPr lang="en-US" dirty="0"/>
              <a:t>. He took pity on him</a:t>
            </a:r>
          </a:p>
          <a:p>
            <a:pPr marL="0" indent="0">
              <a:buNone/>
            </a:pPr>
            <a:r>
              <a:rPr lang="en-US" dirty="0"/>
              <a:t>. He brought him to an inn</a:t>
            </a:r>
          </a:p>
          <a:p>
            <a:pPr marL="0" indent="0">
              <a:buNone/>
            </a:pPr>
            <a:r>
              <a:rPr lang="en-US" dirty="0"/>
              <a:t>. Two denarii</a:t>
            </a:r>
          </a:p>
          <a:p>
            <a:pPr marL="0" indent="0">
              <a:buNone/>
            </a:pPr>
            <a:r>
              <a:rPr lang="en-US" dirty="0"/>
              <a:t>. When I return</a:t>
            </a:r>
          </a:p>
        </p:txBody>
      </p:sp>
      <p:pic>
        <p:nvPicPr>
          <p:cNvPr id="7" name="그림 6">
            <a:extLst>
              <a:ext uri="{FF2B5EF4-FFF2-40B4-BE49-F238E27FC236}">
                <a16:creationId xmlns:a16="http://schemas.microsoft.com/office/drawing/2014/main" id="{50C358A4-F358-424B-A793-4852622CF8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76160" y="1558835"/>
            <a:ext cx="4195354" cy="2272936"/>
          </a:xfrm>
          <a:prstGeom prst="rect">
            <a:avLst/>
          </a:prstGeom>
        </p:spPr>
      </p:pic>
      <p:pic>
        <p:nvPicPr>
          <p:cNvPr id="9" name="그림 8">
            <a:extLst>
              <a:ext uri="{FF2B5EF4-FFF2-40B4-BE49-F238E27FC236}">
                <a16:creationId xmlns:a16="http://schemas.microsoft.com/office/drawing/2014/main" id="{94A8610A-271B-4FAC-81C5-EEDA2ABEEA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9025" y="4056425"/>
            <a:ext cx="4132489" cy="2048284"/>
          </a:xfrm>
          <a:prstGeom prst="rect">
            <a:avLst/>
          </a:prstGeom>
        </p:spPr>
      </p:pic>
    </p:spTree>
    <p:extLst>
      <p:ext uri="{BB962C8B-B14F-4D97-AF65-F5344CB8AC3E}">
        <p14:creationId xmlns:p14="http://schemas.microsoft.com/office/powerpoint/2010/main" val="1351055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D1544EC2-834C-4874-A7C2-B777849ED84D}"/>
              </a:ext>
            </a:extLst>
          </p:cNvPr>
          <p:cNvSpPr>
            <a:spLocks noGrp="1"/>
          </p:cNvSpPr>
          <p:nvPr>
            <p:ph type="title"/>
          </p:nvPr>
        </p:nvSpPr>
        <p:spPr>
          <a:xfrm>
            <a:off x="609600" y="275167"/>
            <a:ext cx="2678088" cy="1143000"/>
          </a:xfrm>
        </p:spPr>
        <p:txBody>
          <a:bodyPr/>
          <a:lstStyle/>
          <a:p>
            <a:r>
              <a:rPr lang="en-US" sz="2800" b="1" u="sng" dirty="0">
                <a:latin typeface="Arial" panose="020B0604020202020204" pitchFamily="34" charset="0"/>
                <a:cs typeface="Arial" panose="020B0604020202020204" pitchFamily="34" charset="0"/>
              </a:rPr>
              <a:t>1. Four Gospel</a:t>
            </a:r>
          </a:p>
        </p:txBody>
      </p:sp>
      <p:graphicFrame>
        <p:nvGraphicFramePr>
          <p:cNvPr id="4" name="내용 개체 틀 3">
            <a:extLst>
              <a:ext uri="{FF2B5EF4-FFF2-40B4-BE49-F238E27FC236}">
                <a16:creationId xmlns:a16="http://schemas.microsoft.com/office/drawing/2014/main" id="{A86B7346-5FFC-450F-A44D-E287ABBF5D7B}"/>
              </a:ext>
            </a:extLst>
          </p:cNvPr>
          <p:cNvGraphicFramePr>
            <a:graphicFrameLocks noGrp="1"/>
          </p:cNvGraphicFramePr>
          <p:nvPr>
            <p:ph idx="1"/>
            <p:extLst>
              <p:ext uri="{D42A27DB-BD31-4B8C-83A1-F6EECF244321}">
                <p14:modId xmlns:p14="http://schemas.microsoft.com/office/powerpoint/2010/main" val="2427761155"/>
              </p:ext>
            </p:extLst>
          </p:nvPr>
        </p:nvGraphicFramePr>
        <p:xfrm>
          <a:off x="767408" y="1268760"/>
          <a:ext cx="7056784" cy="4973896"/>
        </p:xfrm>
        <a:graphic>
          <a:graphicData uri="http://schemas.openxmlformats.org/drawingml/2006/table">
            <a:tbl>
              <a:tblPr/>
              <a:tblGrid>
                <a:gridCol w="1764196">
                  <a:extLst>
                    <a:ext uri="{9D8B030D-6E8A-4147-A177-3AD203B41FA5}">
                      <a16:colId xmlns:a16="http://schemas.microsoft.com/office/drawing/2014/main" val="2160790143"/>
                    </a:ext>
                  </a:extLst>
                </a:gridCol>
                <a:gridCol w="1764196">
                  <a:extLst>
                    <a:ext uri="{9D8B030D-6E8A-4147-A177-3AD203B41FA5}">
                      <a16:colId xmlns:a16="http://schemas.microsoft.com/office/drawing/2014/main" val="3389774425"/>
                    </a:ext>
                  </a:extLst>
                </a:gridCol>
                <a:gridCol w="1764196">
                  <a:extLst>
                    <a:ext uri="{9D8B030D-6E8A-4147-A177-3AD203B41FA5}">
                      <a16:colId xmlns:a16="http://schemas.microsoft.com/office/drawing/2014/main" val="3898182352"/>
                    </a:ext>
                  </a:extLst>
                </a:gridCol>
                <a:gridCol w="1764196">
                  <a:extLst>
                    <a:ext uri="{9D8B030D-6E8A-4147-A177-3AD203B41FA5}">
                      <a16:colId xmlns:a16="http://schemas.microsoft.com/office/drawing/2014/main" val="4057167157"/>
                    </a:ext>
                  </a:extLst>
                </a:gridCol>
              </a:tblGrid>
              <a:tr h="1797878">
                <a:tc gridSpan="3">
                  <a:txBody>
                    <a:bodyPr/>
                    <a:lstStyle/>
                    <a:p>
                      <a:pPr marL="0" marR="0" indent="0" algn="just" fontAlgn="base" latinLnBrk="1">
                        <a:lnSpc>
                          <a:spcPct val="107000"/>
                        </a:lnSpc>
                        <a:spcBef>
                          <a:spcPts val="0"/>
                        </a:spcBef>
                        <a:spcAft>
                          <a:spcPts val="800"/>
                        </a:spcAft>
                      </a:pPr>
                      <a:r>
                        <a:rPr lang="en-US" sz="2000" b="1"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Synoptics</a:t>
                      </a:r>
                    </a:p>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Jesus is seen in common from the human side (earth).</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indent="0" algn="just" fontAlgn="base" latinLnBrk="1">
                        <a:lnSpc>
                          <a:spcPct val="107000"/>
                        </a:lnSpc>
                        <a:spcBef>
                          <a:spcPts val="0"/>
                        </a:spcBef>
                        <a:spcAft>
                          <a:spcPts val="800"/>
                        </a:spcAft>
                      </a:pPr>
                      <a:r>
                        <a:rPr lang="en-US" sz="2000" b="1"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John</a:t>
                      </a:r>
                      <a:endParaRPr lang="en-US" sz="2000" kern="100" spc="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Seeing Jesus as a Divine Being (Heaven)</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2636372"/>
                  </a:ext>
                </a:extLst>
              </a:tr>
              <a:tr h="542672">
                <a:tc>
                  <a:txBody>
                    <a:bodyPr/>
                    <a:lstStyle/>
                    <a:p>
                      <a:pPr marL="0" marR="0" indent="0" algn="just" fontAlgn="base" latinLnBrk="1">
                        <a:lnSpc>
                          <a:spcPct val="107000"/>
                        </a:lnSpc>
                        <a:spcBef>
                          <a:spcPts val="0"/>
                        </a:spcBef>
                        <a:spcAft>
                          <a:spcPts val="800"/>
                        </a:spcAft>
                      </a:pPr>
                      <a:r>
                        <a:rPr lang="en-US" sz="2000" b="1"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Matthew</a:t>
                      </a:r>
                      <a:endParaRPr lang="en-US" sz="2000" b="1"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b="1"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Mark</a:t>
                      </a:r>
                      <a:endParaRPr lang="en-US" sz="2000" b="1"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b="1"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Luke</a:t>
                      </a:r>
                      <a:endParaRPr lang="en-US" sz="2000" b="1"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b="1"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John</a:t>
                      </a:r>
                      <a:endParaRPr lang="en-US" sz="2000" b="1"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2873793"/>
                  </a:ext>
                </a:extLst>
              </a:tr>
              <a:tr h="542672">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Lion (King)</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Cow (Servant)</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Man (Humanity)</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Eagle (God)</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812431"/>
                  </a:ext>
                </a:extLst>
              </a:tr>
              <a:tr h="1941315">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Mt 2:2, ‘Where is the one who has been born king of the Jews?</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Mk 8:34, ‘Whoever wants to be my disciple must deny themselves and follow me’</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Lk 19:10, ‘For the Son of Man came to seek and to save the lost’</a:t>
                      </a:r>
                      <a:endParaRPr lang="en-US" sz="20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John 3:15 ‘That everyone who believes may have eternal life in him’</a:t>
                      </a:r>
                      <a:endParaRPr lang="en-US" sz="20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7378443"/>
                  </a:ext>
                </a:extLst>
              </a:tr>
            </a:tbl>
          </a:graphicData>
        </a:graphic>
      </p:graphicFrame>
      <p:sp>
        <p:nvSpPr>
          <p:cNvPr id="5" name="Rectangle 1">
            <a:extLst>
              <a:ext uri="{FF2B5EF4-FFF2-40B4-BE49-F238E27FC236}">
                <a16:creationId xmlns:a16="http://schemas.microsoft.com/office/drawing/2014/main" id="{41860197-A1D9-4C45-A75F-8A1D7610F903}"/>
              </a:ext>
            </a:extLst>
          </p:cNvPr>
          <p:cNvSpPr>
            <a:spLocks noChangeArrowheads="1"/>
          </p:cNvSpPr>
          <p:nvPr/>
        </p:nvSpPr>
        <p:spPr bwMode="auto">
          <a:xfrm>
            <a:off x="3432175" y="310356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7" name="그림 6">
            <a:extLst>
              <a:ext uri="{FF2B5EF4-FFF2-40B4-BE49-F238E27FC236}">
                <a16:creationId xmlns:a16="http://schemas.microsoft.com/office/drawing/2014/main" id="{DABCB037-4BAD-4734-B648-69BEBC3B8E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4232" y="1544539"/>
            <a:ext cx="3672408" cy="4032448"/>
          </a:xfrm>
          <a:prstGeom prst="rect">
            <a:avLst/>
          </a:prstGeom>
        </p:spPr>
      </p:pic>
    </p:spTree>
    <p:extLst>
      <p:ext uri="{BB962C8B-B14F-4D97-AF65-F5344CB8AC3E}">
        <p14:creationId xmlns:p14="http://schemas.microsoft.com/office/powerpoint/2010/main" val="963577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A133BD-EE23-4611-B46E-6E90E57FE946}"/>
              </a:ext>
            </a:extLst>
          </p:cNvPr>
          <p:cNvSpPr>
            <a:spLocks noGrp="1"/>
          </p:cNvSpPr>
          <p:nvPr>
            <p:ph idx="4294967295"/>
          </p:nvPr>
        </p:nvSpPr>
        <p:spPr>
          <a:xfrm>
            <a:off x="0" y="0"/>
            <a:ext cx="12192000" cy="6858000"/>
          </a:xfrm>
        </p:spPr>
        <p:txBody>
          <a:bodyPr/>
          <a:lstStyle/>
          <a:p>
            <a:pPr marL="0" indent="0" algn="just" fontAlgn="base" latinLnBrk="1">
              <a:lnSpc>
                <a:spcPct val="106000"/>
              </a:lnSpc>
              <a:spcAft>
                <a:spcPts val="800"/>
              </a:spcAft>
              <a:buNone/>
            </a:pPr>
            <a:endParaRPr lang="en-US" sz="2800" kern="100" dirty="0">
              <a:solidFill>
                <a:srgbClr val="000000"/>
              </a:solidFill>
              <a:uFill>
                <a:solidFill>
                  <a:srgbClr val="000000"/>
                </a:solidFill>
              </a:uFill>
              <a:latin typeface="Arial" panose="020B0604020202020204" pitchFamily="34" charset="0"/>
              <a:ea typeface="Malgun Gothic" panose="020B0503020000020004" pitchFamily="34" charset="-127"/>
              <a:cs typeface="Arial" panose="020B0604020202020204" pitchFamily="34" charset="0"/>
            </a:endParaRPr>
          </a:p>
          <a:p>
            <a:pPr marL="0" indent="0" algn="just" fontAlgn="base" latinLnBrk="1">
              <a:lnSpc>
                <a:spcPct val="106000"/>
              </a:lnSpc>
              <a:spcAft>
                <a:spcPts val="800"/>
              </a:spcAft>
              <a:buNone/>
            </a:pPr>
            <a:r>
              <a:rPr lang="en-US" sz="2800" kern="100" dirty="0">
                <a:solidFill>
                  <a:srgbClr val="000000"/>
                </a:solidFill>
                <a:effectLst/>
                <a:uFill>
                  <a:solidFill>
                    <a:srgbClr val="000000"/>
                  </a:solidFill>
                </a:uFill>
                <a:latin typeface="Arial" panose="020B0604020202020204" pitchFamily="34" charset="0"/>
                <a:ea typeface="Malgun Gothic" panose="020B0503020000020004" pitchFamily="34" charset="-127"/>
                <a:cs typeface="Arial" panose="020B0604020202020204" pitchFamily="34" charset="0"/>
              </a:rPr>
              <a:t>1) </a:t>
            </a:r>
            <a:r>
              <a:rPr lang="en-US" sz="2800" u="sng" kern="100" dirty="0">
                <a:solidFill>
                  <a:srgbClr val="000000"/>
                </a:solidFill>
                <a:effectLst/>
                <a:uFill>
                  <a:solidFill>
                    <a:srgbClr val="000000"/>
                  </a:solidFill>
                </a:uFill>
                <a:latin typeface="Arial" panose="020B0604020202020204" pitchFamily="34" charset="0"/>
                <a:ea typeface="Malgun Gothic" panose="020B0503020000020004" pitchFamily="34" charset="-127"/>
                <a:cs typeface="Arial" panose="020B0604020202020204" pitchFamily="34" charset="0"/>
              </a:rPr>
              <a:t>Who is Luke?</a:t>
            </a:r>
            <a:endParaRPr lang="en-UG" sz="3200" kern="100" dirty="0">
              <a:effectLst/>
              <a:latin typeface="Arial" panose="020B0604020202020204" pitchFamily="34" charset="0"/>
              <a:ea typeface="Malgun Gothic" panose="020B0503020000020004" pitchFamily="34" charset="-127"/>
              <a:cs typeface="Arial" panose="020B0604020202020204" pitchFamily="34" charset="0"/>
            </a:endParaRPr>
          </a:p>
          <a:p>
            <a:pPr marL="0" indent="0" algn="just" fontAlgn="base" latinLnBrk="1">
              <a:lnSpc>
                <a:spcPct val="106000"/>
              </a:lnSpc>
              <a:spcAft>
                <a:spcPts val="800"/>
              </a:spcAft>
              <a:buNone/>
            </a:pPr>
            <a:r>
              <a:rPr lang="en-US" sz="2400" kern="100" dirty="0">
                <a:solidFill>
                  <a:srgbClr val="000000"/>
                </a:solidFill>
                <a:effectLst/>
                <a:latin typeface="Arial" panose="020B0604020202020204" pitchFamily="34" charset="0"/>
                <a:ea typeface="Malgun Gothic" panose="020B0503020000020004" pitchFamily="34" charset="-127"/>
                <a:cs typeface="Arial" panose="020B0604020202020204" pitchFamily="34" charset="0"/>
              </a:rPr>
              <a:t>Col 4:14, ‘Our dear friend Luke, the doctor’</a:t>
            </a:r>
            <a:endParaRPr lang="en-UG" sz="2400" kern="100" dirty="0">
              <a:effectLst/>
              <a:latin typeface="Arial" panose="020B0604020202020204" pitchFamily="34" charset="0"/>
              <a:ea typeface="Malgun Gothic" panose="020B0503020000020004" pitchFamily="34" charset="-127"/>
              <a:cs typeface="Arial" panose="020B0604020202020204" pitchFamily="34" charset="0"/>
            </a:endParaRPr>
          </a:p>
          <a:p>
            <a:pPr marL="0" indent="0">
              <a:buNone/>
            </a:pPr>
            <a:r>
              <a:rPr lang="en-US" sz="2400" dirty="0">
                <a:solidFill>
                  <a:srgbClr val="000000"/>
                </a:solidFill>
                <a:effectLst/>
                <a:latin typeface="Arial" panose="020B0604020202020204" pitchFamily="34" charset="0"/>
                <a:ea typeface="Malgun Gothic" panose="020B0503020000020004" pitchFamily="34" charset="-127"/>
                <a:cs typeface="Arial" panose="020B0604020202020204" pitchFamily="34" charset="0"/>
              </a:rPr>
              <a:t>‘</a:t>
            </a:r>
            <a:r>
              <a:rPr lang="en-US" sz="2400" dirty="0">
                <a:solidFill>
                  <a:srgbClr val="000000"/>
                </a:solidFill>
                <a:effectLst/>
                <a:latin typeface="Arial" panose="020B0604020202020204" pitchFamily="34" charset="0"/>
                <a:cs typeface="Arial" panose="020B0604020202020204" pitchFamily="34" charset="0"/>
              </a:rPr>
              <a:t>We,</a:t>
            </a:r>
            <a:r>
              <a:rPr lang="en-US" sz="2400" dirty="0">
                <a:solidFill>
                  <a:srgbClr val="000000"/>
                </a:solidFill>
                <a:effectLst/>
                <a:latin typeface="Arial" panose="020B0604020202020204" pitchFamily="34" charset="0"/>
                <a:ea typeface="Malgun Gothic" panose="020B0503020000020004" pitchFamily="34" charset="-127"/>
                <a:cs typeface="Arial" panose="020B0604020202020204" pitchFamily="34" charset="0"/>
              </a:rPr>
              <a:t>’</a:t>
            </a:r>
            <a:r>
              <a:rPr lang="en-US" sz="2400" dirty="0">
                <a:solidFill>
                  <a:srgbClr val="000000"/>
                </a:solidFill>
                <a:effectLst/>
                <a:latin typeface="Arial" panose="020B0604020202020204" pitchFamily="34" charset="0"/>
                <a:cs typeface="Arial" panose="020B0604020202020204" pitchFamily="34" charset="0"/>
              </a:rPr>
              <a:t> Acts 16:11, 20:6, 21:18, 27:1, 28:16</a:t>
            </a:r>
          </a:p>
          <a:p>
            <a:pPr marL="0" indent="0">
              <a:buNone/>
            </a:pPr>
            <a:endParaRPr lang="en-US" dirty="0">
              <a:solidFill>
                <a:srgbClr val="000000"/>
              </a:solidFill>
              <a:latin typeface="Malgun Gothic" panose="020B0503020000020004" pitchFamily="34" charset="-127"/>
            </a:endParaRPr>
          </a:p>
          <a:p>
            <a:pPr marL="0" indent="0">
              <a:buNone/>
            </a:pPr>
            <a:endParaRPr lang="en-UG" dirty="0"/>
          </a:p>
        </p:txBody>
      </p:sp>
      <p:graphicFrame>
        <p:nvGraphicFramePr>
          <p:cNvPr id="6" name="Table 5">
            <a:extLst>
              <a:ext uri="{FF2B5EF4-FFF2-40B4-BE49-F238E27FC236}">
                <a16:creationId xmlns:a16="http://schemas.microsoft.com/office/drawing/2014/main" id="{D4E6AE61-9034-B0F4-6C1F-7A477D23DC7F}"/>
              </a:ext>
            </a:extLst>
          </p:cNvPr>
          <p:cNvGraphicFramePr>
            <a:graphicFrameLocks noGrp="1"/>
          </p:cNvGraphicFramePr>
          <p:nvPr>
            <p:extLst>
              <p:ext uri="{D42A27DB-BD31-4B8C-83A1-F6EECF244321}">
                <p14:modId xmlns:p14="http://schemas.microsoft.com/office/powerpoint/2010/main" val="4061504672"/>
              </p:ext>
            </p:extLst>
          </p:nvPr>
        </p:nvGraphicFramePr>
        <p:xfrm>
          <a:off x="391795" y="3817620"/>
          <a:ext cx="7144365" cy="1874519"/>
        </p:xfrm>
        <a:graphic>
          <a:graphicData uri="http://schemas.openxmlformats.org/drawingml/2006/table">
            <a:tbl>
              <a:tblPr firstRow="1" firstCol="1" bandRow="1"/>
              <a:tblGrid>
                <a:gridCol w="2824186">
                  <a:extLst>
                    <a:ext uri="{9D8B030D-6E8A-4147-A177-3AD203B41FA5}">
                      <a16:colId xmlns:a16="http://schemas.microsoft.com/office/drawing/2014/main" val="3766690773"/>
                    </a:ext>
                  </a:extLst>
                </a:gridCol>
                <a:gridCol w="1953693">
                  <a:extLst>
                    <a:ext uri="{9D8B030D-6E8A-4147-A177-3AD203B41FA5}">
                      <a16:colId xmlns:a16="http://schemas.microsoft.com/office/drawing/2014/main" val="4061706679"/>
                    </a:ext>
                  </a:extLst>
                </a:gridCol>
                <a:gridCol w="2366486">
                  <a:extLst>
                    <a:ext uri="{9D8B030D-6E8A-4147-A177-3AD203B41FA5}">
                      <a16:colId xmlns:a16="http://schemas.microsoft.com/office/drawing/2014/main" val="2860682750"/>
                    </a:ext>
                  </a:extLst>
                </a:gridCol>
              </a:tblGrid>
              <a:tr h="605781">
                <a:tc>
                  <a:txBody>
                    <a:bodyPr/>
                    <a:lstStyle/>
                    <a:p>
                      <a:pPr algn="just" fontAlgn="base" latinLnBrk="1">
                        <a:lnSpc>
                          <a:spcPct val="106000"/>
                        </a:lnSpc>
                        <a:spcAft>
                          <a:spcPts val="800"/>
                        </a:spcAft>
                      </a:pPr>
                      <a:r>
                        <a:rPr lang="en-US" sz="2000" kern="100" dirty="0">
                          <a:solidFill>
                            <a:srgbClr val="000000"/>
                          </a:solidFill>
                          <a:effectLst/>
                          <a:latin typeface="Arial" panose="020B0604020202020204" pitchFamily="34" charset="0"/>
                          <a:ea typeface="Malgun Gothic" panose="020B0503020000020004" pitchFamily="34" charset="-127"/>
                          <a:cs typeface="Arial" panose="020B0604020202020204" pitchFamily="34" charset="0"/>
                        </a:rPr>
                        <a:t>Lk 1:1-9:50</a:t>
                      </a:r>
                      <a:endParaRPr lang="en-UG" sz="2000" kern="100" dirty="0">
                        <a:effectLst/>
                        <a:latin typeface="Arial" panose="020B0604020202020204" pitchFamily="34" charset="0"/>
                        <a:ea typeface="Malgun Gothic" panose="020B0503020000020004" pitchFamily="34" charset="-127"/>
                        <a:cs typeface="Arial" panose="020B0604020202020204" pitchFamily="34"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ase" latinLnBrk="1">
                        <a:lnSpc>
                          <a:spcPct val="106000"/>
                        </a:lnSpc>
                        <a:spcAft>
                          <a:spcPts val="800"/>
                        </a:spcAft>
                      </a:pPr>
                      <a:r>
                        <a:rPr lang="en-US" sz="2000" kern="100">
                          <a:solidFill>
                            <a:srgbClr val="000000"/>
                          </a:solidFill>
                          <a:effectLst/>
                          <a:latin typeface="Arial" panose="020B0604020202020204" pitchFamily="34" charset="0"/>
                          <a:ea typeface="Malgun Gothic" panose="020B0503020000020004" pitchFamily="34" charset="-127"/>
                          <a:cs typeface="Arial" panose="020B0604020202020204" pitchFamily="34" charset="0"/>
                        </a:rPr>
                        <a:t>Lk 9:50-18:43</a:t>
                      </a:r>
                      <a:endParaRPr lang="en-UG" sz="2000" kern="100">
                        <a:effectLst/>
                        <a:latin typeface="Arial" panose="020B0604020202020204" pitchFamily="34" charset="0"/>
                        <a:ea typeface="Malgun Gothic" panose="020B0503020000020004" pitchFamily="34" charset="-127"/>
                        <a:cs typeface="Arial" panose="020B0604020202020204" pitchFamily="34"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ase" latinLnBrk="1">
                        <a:lnSpc>
                          <a:spcPct val="106000"/>
                        </a:lnSpc>
                        <a:spcAft>
                          <a:spcPts val="800"/>
                        </a:spcAft>
                      </a:pPr>
                      <a:r>
                        <a:rPr lang="en-US" sz="2000" kern="100" dirty="0">
                          <a:solidFill>
                            <a:srgbClr val="000000"/>
                          </a:solidFill>
                          <a:effectLst/>
                          <a:latin typeface="Arial" panose="020B0604020202020204" pitchFamily="34" charset="0"/>
                          <a:ea typeface="Malgun Gothic" panose="020B0503020000020004" pitchFamily="34" charset="-127"/>
                          <a:cs typeface="Arial" panose="020B0604020202020204" pitchFamily="34" charset="0"/>
                        </a:rPr>
                        <a:t>Lk 19:1- 24:53</a:t>
                      </a:r>
                      <a:endParaRPr lang="en-UG" sz="2000" kern="100" dirty="0">
                        <a:effectLst/>
                        <a:latin typeface="Arial" panose="020B0604020202020204" pitchFamily="34" charset="0"/>
                        <a:ea typeface="Malgun Gothic" panose="020B0503020000020004" pitchFamily="34" charset="-127"/>
                        <a:cs typeface="Arial" panose="020B0604020202020204" pitchFamily="34"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6690961"/>
                  </a:ext>
                </a:extLst>
              </a:tr>
              <a:tr h="662957">
                <a:tc>
                  <a:txBody>
                    <a:bodyPr/>
                    <a:lstStyle/>
                    <a:p>
                      <a:pPr algn="just" fontAlgn="base" latinLnBrk="1">
                        <a:lnSpc>
                          <a:spcPct val="106000"/>
                        </a:lnSpc>
                        <a:spcAft>
                          <a:spcPts val="800"/>
                        </a:spcAft>
                      </a:pPr>
                      <a:endParaRPr lang="en-UG" sz="2000" kern="100" dirty="0">
                        <a:effectLst/>
                        <a:latin typeface="Arial" panose="020B0604020202020204" pitchFamily="34" charset="0"/>
                        <a:ea typeface="Malgun Gothic" panose="020B0503020000020004" pitchFamily="34" charset="-127"/>
                        <a:cs typeface="Arial" panose="020B0604020202020204" pitchFamily="34"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pPr>
                      <a:endParaRPr lang="en-UG" sz="2000" kern="100" dirty="0">
                        <a:effectLst/>
                        <a:latin typeface="Arial" panose="020B0604020202020204" pitchFamily="34" charset="0"/>
                        <a:ea typeface="Malgun Gothic" panose="020B0503020000020004" pitchFamily="34" charset="-127"/>
                        <a:cs typeface="Arial" panose="020B0604020202020204" pitchFamily="34"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pPr>
                      <a:endParaRPr lang="en-UG" sz="2000" kern="100" dirty="0">
                        <a:effectLst/>
                        <a:latin typeface="Arial" panose="020B0604020202020204" pitchFamily="34" charset="0"/>
                        <a:ea typeface="Malgun Gothic" panose="020B0503020000020004" pitchFamily="34" charset="-127"/>
                        <a:cs typeface="Arial" panose="020B0604020202020204" pitchFamily="34"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90023915"/>
                  </a:ext>
                </a:extLst>
              </a:tr>
              <a:tr h="605781">
                <a:tc>
                  <a:txBody>
                    <a:bodyPr/>
                    <a:lstStyle/>
                    <a:p>
                      <a:pPr algn="just" fontAlgn="base" latinLnBrk="1">
                        <a:lnSpc>
                          <a:spcPct val="106000"/>
                        </a:lnSpc>
                        <a:spcAft>
                          <a:spcPts val="800"/>
                        </a:spcAft>
                      </a:pPr>
                      <a:r>
                        <a:rPr lang="en-US" sz="2000" kern="100" dirty="0">
                          <a:solidFill>
                            <a:srgbClr val="000000"/>
                          </a:solidFill>
                          <a:effectLst/>
                          <a:latin typeface="Arial" panose="020B0604020202020204" pitchFamily="34" charset="0"/>
                          <a:ea typeface="Malgun Gothic" panose="020B0503020000020004" pitchFamily="34" charset="-127"/>
                          <a:cs typeface="Arial" panose="020B0604020202020204" pitchFamily="34" charset="0"/>
                        </a:rPr>
                        <a:t>Galilee</a:t>
                      </a:r>
                      <a:endParaRPr lang="en-UG" sz="2000" kern="100" dirty="0">
                        <a:effectLst/>
                        <a:latin typeface="Arial" panose="020B0604020202020204" pitchFamily="34" charset="0"/>
                        <a:ea typeface="Malgun Gothic" panose="020B0503020000020004" pitchFamily="34" charset="-127"/>
                        <a:cs typeface="Arial" panose="020B0604020202020204" pitchFamily="34"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ase" latinLnBrk="1">
                        <a:lnSpc>
                          <a:spcPct val="106000"/>
                        </a:lnSpc>
                        <a:spcAft>
                          <a:spcPts val="800"/>
                        </a:spcAft>
                      </a:pPr>
                      <a:r>
                        <a:rPr lang="en-US" sz="2000" kern="100" dirty="0">
                          <a:solidFill>
                            <a:srgbClr val="000000"/>
                          </a:solidFill>
                          <a:effectLst/>
                          <a:latin typeface="Arial" panose="020B0604020202020204" pitchFamily="34" charset="0"/>
                          <a:ea typeface="Malgun Gothic" panose="020B0503020000020004" pitchFamily="34" charset="-127"/>
                          <a:cs typeface="Arial" panose="020B0604020202020204" pitchFamily="34" charset="0"/>
                        </a:rPr>
                        <a:t>Samaria</a:t>
                      </a:r>
                      <a:endParaRPr lang="en-UG" sz="2000" kern="100" dirty="0">
                        <a:effectLst/>
                        <a:latin typeface="Arial" panose="020B0604020202020204" pitchFamily="34" charset="0"/>
                        <a:ea typeface="Malgun Gothic" panose="020B0503020000020004" pitchFamily="34" charset="-127"/>
                        <a:cs typeface="Arial" panose="020B0604020202020204" pitchFamily="34"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ase" latinLnBrk="1">
                        <a:lnSpc>
                          <a:spcPct val="106000"/>
                        </a:lnSpc>
                        <a:spcAft>
                          <a:spcPts val="800"/>
                        </a:spcAft>
                      </a:pPr>
                      <a:r>
                        <a:rPr lang="en-US" sz="2000" kern="100" dirty="0">
                          <a:solidFill>
                            <a:srgbClr val="000000"/>
                          </a:solidFill>
                          <a:effectLst/>
                          <a:latin typeface="Arial" panose="020B0604020202020204" pitchFamily="34" charset="0"/>
                          <a:ea typeface="Malgun Gothic" panose="020B0503020000020004" pitchFamily="34" charset="-127"/>
                          <a:cs typeface="Arial" panose="020B0604020202020204" pitchFamily="34" charset="0"/>
                        </a:rPr>
                        <a:t>Jerusalem</a:t>
                      </a:r>
                      <a:endParaRPr lang="en-UG" sz="2000" kern="100" dirty="0">
                        <a:effectLst/>
                        <a:latin typeface="Arial" panose="020B0604020202020204" pitchFamily="34" charset="0"/>
                        <a:ea typeface="Malgun Gothic" panose="020B0503020000020004" pitchFamily="34" charset="-127"/>
                        <a:cs typeface="Arial" panose="020B0604020202020204" pitchFamily="34"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4080745"/>
                  </a:ext>
                </a:extLst>
              </a:tr>
            </a:tbl>
          </a:graphicData>
        </a:graphic>
      </p:graphicFrame>
      <p:sp>
        <p:nvSpPr>
          <p:cNvPr id="7" name="Rectangle 2">
            <a:extLst>
              <a:ext uri="{FF2B5EF4-FFF2-40B4-BE49-F238E27FC236}">
                <a16:creationId xmlns:a16="http://schemas.microsoft.com/office/drawing/2014/main" id="{C0D34891-3372-1DB8-BEEF-999DDC7DA799}"/>
              </a:ext>
            </a:extLst>
          </p:cNvPr>
          <p:cNvSpPr>
            <a:spLocks noChangeArrowheads="1"/>
          </p:cNvSpPr>
          <p:nvPr/>
        </p:nvSpPr>
        <p:spPr bwMode="auto">
          <a:xfrm>
            <a:off x="87608" y="3053090"/>
            <a:ext cx="370114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ko-KR" sz="2800" b="0" i="0" u="sng" strike="noStrike" cap="none" normalizeH="0" baseline="0" dirty="0">
                <a:ln>
                  <a:noFill/>
                </a:ln>
                <a:solidFill>
                  <a:srgbClr val="000000"/>
                </a:solidFill>
                <a:effectLst/>
                <a:latin typeface="Malgun Gothic" panose="020B0503020000020004" pitchFamily="34" charset="-127"/>
                <a:ea typeface="Malgun Gothic" panose="020B0503020000020004" pitchFamily="34" charset="-127"/>
                <a:cs typeface="Gulim" panose="020B0600000101010101" pitchFamily="34" charset="-127"/>
              </a:rPr>
              <a:t>2) Structure of Luke</a:t>
            </a:r>
            <a:endParaRPr kumimoji="0" lang="en-US" altLang="ko-KR" sz="2800" b="0" i="0" u="none" strike="noStrike" cap="none" normalizeH="0" baseline="0" dirty="0">
              <a:ln>
                <a:noFill/>
              </a:ln>
              <a:solidFill>
                <a:schemeClr val="tx1"/>
              </a:solidFill>
              <a:effectLst/>
              <a:latin typeface="Arial" panose="020B0604020202020204" pitchFamily="34" charset="0"/>
            </a:endParaRPr>
          </a:p>
        </p:txBody>
      </p:sp>
      <p:pic>
        <p:nvPicPr>
          <p:cNvPr id="4" name="그림 3">
            <a:extLst>
              <a:ext uri="{FF2B5EF4-FFF2-40B4-BE49-F238E27FC236}">
                <a16:creationId xmlns:a16="http://schemas.microsoft.com/office/drawing/2014/main" id="{F365CD43-1376-4CB6-B13A-B13EDEC126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99062" y="836713"/>
            <a:ext cx="3701143" cy="5256584"/>
          </a:xfrm>
          <a:prstGeom prst="rect">
            <a:avLst/>
          </a:prstGeom>
        </p:spPr>
      </p:pic>
    </p:spTree>
    <p:extLst>
      <p:ext uri="{BB962C8B-B14F-4D97-AF65-F5344CB8AC3E}">
        <p14:creationId xmlns:p14="http://schemas.microsoft.com/office/powerpoint/2010/main" val="901123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0A771C1-076F-4B83-98F6-91622E5D6789}"/>
              </a:ext>
            </a:extLst>
          </p:cNvPr>
          <p:cNvSpPr>
            <a:spLocks noGrp="1"/>
          </p:cNvSpPr>
          <p:nvPr>
            <p:ph type="title"/>
          </p:nvPr>
        </p:nvSpPr>
        <p:spPr>
          <a:xfrm>
            <a:off x="609600" y="275167"/>
            <a:ext cx="7718648" cy="1143000"/>
          </a:xfrm>
        </p:spPr>
        <p:txBody>
          <a:bodyPr/>
          <a:lstStyle/>
          <a:p>
            <a:r>
              <a:rPr lang="en-US" b="1" u="sng" dirty="0">
                <a:latin typeface="Arial" panose="020B0604020202020204" pitchFamily="34" charset="0"/>
                <a:cs typeface="Arial" panose="020B0604020202020204" pitchFamily="34" charset="0"/>
              </a:rPr>
              <a:t>2. Luke, Book of Mission</a:t>
            </a:r>
          </a:p>
        </p:txBody>
      </p:sp>
      <p:sp>
        <p:nvSpPr>
          <p:cNvPr id="6" name="TextBox 5">
            <a:extLst>
              <a:ext uri="{FF2B5EF4-FFF2-40B4-BE49-F238E27FC236}">
                <a16:creationId xmlns:a16="http://schemas.microsoft.com/office/drawing/2014/main" id="{8B61E380-3EA0-4A52-9448-CE9D857D93D4}"/>
              </a:ext>
            </a:extLst>
          </p:cNvPr>
          <p:cNvSpPr txBox="1"/>
          <p:nvPr/>
        </p:nvSpPr>
        <p:spPr>
          <a:xfrm>
            <a:off x="448875" y="1476132"/>
            <a:ext cx="8294712" cy="4769832"/>
          </a:xfrm>
          <a:prstGeom prst="rect">
            <a:avLst/>
          </a:prstGeom>
          <a:noFill/>
        </p:spPr>
        <p:txBody>
          <a:bodyPr wrap="square">
            <a:spAutoFit/>
          </a:bodyPr>
          <a:lstStyle/>
          <a:p>
            <a:pPr marL="0" marR="0" indent="0" algn="just" fontAlgn="base" latinLnBrk="1">
              <a:lnSpc>
                <a:spcPct val="107000"/>
              </a:lnSpc>
              <a:spcBef>
                <a:spcPts val="0"/>
              </a:spcBef>
              <a:spcAft>
                <a:spcPts val="800"/>
              </a:spcAft>
            </a:pPr>
            <a:r>
              <a:rPr lang="en-US" sz="2000" b="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Luke 1:1-4, ‘1Many have undertaken to draw up an account of the things that have been fulfilled[a] among us, 2 just as they were handed down to us by those who from the first were eyewitnesses and servants of the word. 3 With this in mind, since I myself have carefully investigated everything from the beginning, I too decided to write an orderly account for you, most excellent Theophilus, 4 so that you may know the certainty of the things you have been taught’</a:t>
            </a:r>
          </a:p>
          <a:p>
            <a:pPr marL="0" marR="0" indent="0" algn="just" fontAlgn="base" latinLnBrk="1">
              <a:lnSpc>
                <a:spcPct val="107000"/>
              </a:lnSpc>
              <a:spcBef>
                <a:spcPts val="0"/>
              </a:spcBef>
              <a:spcAft>
                <a:spcPts val="800"/>
              </a:spcAft>
            </a:pPr>
            <a:endParaRPr lang="en-US" sz="1800" b="0" u="sng" kern="0" dirty="0">
              <a:solidFill>
                <a:srgbClr val="000000"/>
              </a:solidFill>
              <a:latin typeface="Arial" panose="020B0604020202020204" pitchFamily="34" charset="0"/>
              <a:ea typeface="함초롬바탕" panose="02030604000101010101" pitchFamily="18" charset="-127"/>
              <a:cs typeface="Arial" panose="020B0604020202020204" pitchFamily="34" charset="0"/>
            </a:endParaRPr>
          </a:p>
          <a:p>
            <a:pPr marL="0" marR="0" indent="0" algn="just" fontAlgn="base" latinLnBrk="1">
              <a:lnSpc>
                <a:spcPct val="107000"/>
              </a:lnSpc>
              <a:spcBef>
                <a:spcPts val="0"/>
              </a:spcBef>
              <a:spcAft>
                <a:spcPts val="800"/>
              </a:spcAft>
            </a:pPr>
            <a:r>
              <a:rPr lang="en-US" sz="1800" b="0" u="sng" kern="0" dirty="0">
                <a:solidFill>
                  <a:srgbClr val="000000"/>
                </a:solidFill>
                <a:latin typeface="Arial" panose="020B0604020202020204" pitchFamily="34" charset="0"/>
                <a:ea typeface="함초롬바탕" panose="02030604000101010101" pitchFamily="18" charset="-127"/>
                <a:cs typeface="Arial" panose="020B0604020202020204" pitchFamily="34" charset="0"/>
              </a:rPr>
              <a:t>* Gospel for Gentiles </a:t>
            </a:r>
            <a:endParaRPr lang="ko-KR" altLang="en-US" sz="1800" b="0" u="sng" kern="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altLang="ko-KR" sz="1800" b="0" kern="0" spc="0" dirty="0">
                <a:solidFill>
                  <a:srgbClr val="000000"/>
                </a:solidFill>
                <a:effectLst/>
                <a:latin typeface="Arial" panose="020B0604020202020204" pitchFamily="34" charset="0"/>
                <a:ea typeface="함초롬바탕" panose="02030604000101010101" pitchFamily="18" charset="-127"/>
                <a:cs typeface="Arial" panose="020B0604020202020204" pitchFamily="34" charset="0"/>
              </a:rPr>
              <a:t>10: 1-2, Jesus </a:t>
            </a:r>
            <a:r>
              <a:rPr lang="en-US" sz="1800" b="0" kern="0" spc="0" dirty="0">
                <a:solidFill>
                  <a:srgbClr val="000000"/>
                </a:solidFill>
                <a:effectLst/>
                <a:latin typeface="Arial" panose="020B0604020202020204" pitchFamily="34" charset="0"/>
                <a:ea typeface="함초롬바탕" panose="02030604000101010101" pitchFamily="18" charset="-127"/>
                <a:cs typeface="Arial" panose="020B0604020202020204" pitchFamily="34" charset="0"/>
              </a:rPr>
              <a:t>sent 70 disciples </a:t>
            </a:r>
            <a:endParaRPr lang="en-US" sz="1800" b="0" kern="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1800" b="0" kern="0" dirty="0">
                <a:solidFill>
                  <a:srgbClr val="000000"/>
                </a:solidFill>
                <a:latin typeface="Arial" panose="020B0604020202020204" pitchFamily="34" charset="0"/>
                <a:ea typeface="함초롬바탕" panose="02030604000101010101" pitchFamily="18" charset="-127"/>
                <a:cs typeface="Arial" panose="020B0604020202020204" pitchFamily="34" charset="0"/>
              </a:rPr>
              <a:t>Not </a:t>
            </a:r>
            <a:r>
              <a:rPr lang="en-US" sz="1800" b="0" kern="0" spc="0" dirty="0">
                <a:solidFill>
                  <a:srgbClr val="000000"/>
                </a:solidFill>
                <a:effectLst/>
                <a:latin typeface="Arial" panose="020B0604020202020204" pitchFamily="34" charset="0"/>
                <a:ea typeface="함초롬바탕" panose="02030604000101010101" pitchFamily="18" charset="-127"/>
                <a:cs typeface="Arial" panose="020B0604020202020204" pitchFamily="34" charset="0"/>
              </a:rPr>
              <a:t>use the word’ Rabbi’, but ‘teacher’ for Jesus</a:t>
            </a:r>
            <a:endParaRPr lang="en-US" sz="1800" b="0" kern="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1800" b="0" kern="0" spc="0" dirty="0">
                <a:solidFill>
                  <a:srgbClr val="000000"/>
                </a:solidFill>
                <a:effectLst/>
                <a:latin typeface="Arial" panose="020B0604020202020204" pitchFamily="34" charset="0"/>
                <a:ea typeface="함초롬바탕" panose="02030604000101010101" pitchFamily="18" charset="-127"/>
                <a:cs typeface="Arial" panose="020B0604020202020204" pitchFamily="34" charset="0"/>
              </a:rPr>
              <a:t>Genealogy of Jesus begins with ‘Adam’ not with ‘Abraham’</a:t>
            </a:r>
            <a:endParaRPr lang="en-US" sz="1800" b="0" kern="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1800" b="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Luke 3:38. ‘38 the son of </a:t>
            </a:r>
            <a:r>
              <a:rPr lang="en-US" sz="1800" b="0" kern="100" spc="0" dirty="0" err="1">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Enosh</a:t>
            </a:r>
            <a:r>
              <a:rPr lang="en-US" sz="1800" b="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 the son of Seth, the son of Adam’</a:t>
            </a:r>
            <a:endParaRPr lang="en-US" sz="1800" b="0" kern="100" spc="0" dirty="0">
              <a:solidFill>
                <a:srgbClr val="000000"/>
              </a:solidFill>
              <a:effectLst/>
              <a:latin typeface="Arial" panose="020B0604020202020204" pitchFamily="34" charset="0"/>
              <a:cs typeface="Arial" panose="020B0604020202020204" pitchFamily="34" charset="0"/>
            </a:endParaRPr>
          </a:p>
        </p:txBody>
      </p:sp>
      <p:pic>
        <p:nvPicPr>
          <p:cNvPr id="8" name="그림 7">
            <a:extLst>
              <a:ext uri="{FF2B5EF4-FFF2-40B4-BE49-F238E27FC236}">
                <a16:creationId xmlns:a16="http://schemas.microsoft.com/office/drawing/2014/main" id="{43D847CA-071B-4BB8-B10A-828B8E9427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48328" y="810332"/>
            <a:ext cx="2847975" cy="2428875"/>
          </a:xfrm>
          <a:prstGeom prst="rect">
            <a:avLst/>
          </a:prstGeom>
        </p:spPr>
      </p:pic>
      <p:pic>
        <p:nvPicPr>
          <p:cNvPr id="10" name="그림 9">
            <a:extLst>
              <a:ext uri="{FF2B5EF4-FFF2-40B4-BE49-F238E27FC236}">
                <a16:creationId xmlns:a16="http://schemas.microsoft.com/office/drawing/2014/main" id="{CC3DE7DC-AE12-4165-87CA-3ADD2D7112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80376" y="3861048"/>
            <a:ext cx="2232248" cy="2428875"/>
          </a:xfrm>
          <a:prstGeom prst="rect">
            <a:avLst/>
          </a:prstGeom>
        </p:spPr>
      </p:pic>
    </p:spTree>
    <p:extLst>
      <p:ext uri="{BB962C8B-B14F-4D97-AF65-F5344CB8AC3E}">
        <p14:creationId xmlns:p14="http://schemas.microsoft.com/office/powerpoint/2010/main" val="624309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F69F20B-49FD-4061-A668-6D60E30E711B}"/>
              </a:ext>
            </a:extLst>
          </p:cNvPr>
          <p:cNvSpPr txBox="1"/>
          <p:nvPr/>
        </p:nvSpPr>
        <p:spPr>
          <a:xfrm>
            <a:off x="911424" y="692696"/>
            <a:ext cx="6336704" cy="4418133"/>
          </a:xfrm>
          <a:prstGeom prst="rect">
            <a:avLst/>
          </a:prstGeom>
          <a:noFill/>
        </p:spPr>
        <p:txBody>
          <a:bodyPr wrap="square">
            <a:spAutoFit/>
          </a:bodyPr>
          <a:lstStyle/>
          <a:p>
            <a:pPr marL="342900" marR="0" lvl="0" indent="-342900" algn="just" fontAlgn="base" latinLnBrk="1">
              <a:lnSpc>
                <a:spcPct val="107000"/>
              </a:lnSpc>
              <a:spcBef>
                <a:spcPts val="0"/>
              </a:spcBef>
              <a:spcAft>
                <a:spcPts val="800"/>
              </a:spcAft>
              <a:buAutoNum type="arabicParenR"/>
            </a:pPr>
            <a:r>
              <a:rPr lang="en-US" altLang="ko-KR" sz="3600" u="sng" kern="100" dirty="0">
                <a:solidFill>
                  <a:srgbClr val="000000"/>
                </a:solidFill>
                <a:latin typeface="Arial" panose="020B0604020202020204" pitchFamily="34" charset="0"/>
                <a:cs typeface="Arial" panose="020B0604020202020204" pitchFamily="34" charset="0"/>
              </a:rPr>
              <a:t> Mission in History </a:t>
            </a:r>
          </a:p>
          <a:p>
            <a:pPr marL="228600" marR="0" lvl="0" indent="-228600" algn="just" fontAlgn="base" latinLnBrk="1">
              <a:lnSpc>
                <a:spcPct val="107000"/>
              </a:lnSpc>
              <a:spcBef>
                <a:spcPts val="0"/>
              </a:spcBef>
              <a:spcAft>
                <a:spcPts val="800"/>
              </a:spcAft>
              <a:buAutoNum type="arabicParenR"/>
            </a:pPr>
            <a:endParaRPr lang="ko-KR" altLang="en-US" sz="24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400" b="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Luke 3:1-2,3 In the fifteenth year of the reign of Tiberius Caesar—when Pontius Pilate was governor of Judea, Herod tetrarch of Galilee, his brother Philip tetrarch of </a:t>
            </a:r>
            <a:r>
              <a:rPr lang="en-US" sz="2400" b="0" kern="100" spc="0" dirty="0" err="1">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Iturea</a:t>
            </a:r>
            <a:r>
              <a:rPr lang="en-US" sz="2400" b="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 and </a:t>
            </a:r>
            <a:r>
              <a:rPr lang="en-US" sz="2400" b="0" kern="100" spc="0" dirty="0" err="1">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Traconitis</a:t>
            </a:r>
            <a:r>
              <a:rPr lang="en-US" sz="2400" b="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 and </a:t>
            </a:r>
            <a:r>
              <a:rPr lang="en-US" sz="2400" b="0" kern="100" spc="0" dirty="0" err="1">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Lysanias</a:t>
            </a:r>
            <a:r>
              <a:rPr lang="en-US" sz="2400" b="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 tetrarch of Abilene— 2 during the high-priesthood of Annas and Caiaphas, the word of God came to John son of Zechariah in the wilderness.</a:t>
            </a:r>
            <a:endParaRPr lang="en-US" sz="2400" b="0" kern="100" spc="0" dirty="0">
              <a:solidFill>
                <a:srgbClr val="000000"/>
              </a:solidFill>
              <a:effectLst/>
              <a:latin typeface="Arial" panose="020B0604020202020204" pitchFamily="34" charset="0"/>
              <a:cs typeface="Arial" panose="020B0604020202020204" pitchFamily="34" charset="0"/>
            </a:endParaRPr>
          </a:p>
        </p:txBody>
      </p:sp>
      <p:sp>
        <p:nvSpPr>
          <p:cNvPr id="5" name="내용 개체 틀 4">
            <a:extLst>
              <a:ext uri="{FF2B5EF4-FFF2-40B4-BE49-F238E27FC236}">
                <a16:creationId xmlns:a16="http://schemas.microsoft.com/office/drawing/2014/main" id="{5BB240DA-52F9-495E-8411-ABEA66885797}"/>
              </a:ext>
            </a:extLst>
          </p:cNvPr>
          <p:cNvSpPr>
            <a:spLocks noGrp="1"/>
          </p:cNvSpPr>
          <p:nvPr>
            <p:ph idx="1"/>
          </p:nvPr>
        </p:nvSpPr>
        <p:spPr>
          <a:xfrm>
            <a:off x="7652592" y="1484784"/>
            <a:ext cx="3627984" cy="4525433"/>
          </a:xfrm>
        </p:spPr>
        <p:txBody>
          <a:bodyPr/>
          <a:lstStyle/>
          <a:p>
            <a:pPr marL="0" indent="0">
              <a:buNone/>
            </a:pPr>
            <a:r>
              <a:rPr lang="en-US" dirty="0"/>
              <a:t>Roman Emperor Tiberius (14-37, A.D)</a:t>
            </a:r>
          </a:p>
          <a:p>
            <a:pPr marL="0" indent="0">
              <a:buNone/>
            </a:pPr>
            <a:r>
              <a:rPr lang="en-US" dirty="0"/>
              <a:t>Pontius Pilate (26-36. A.D)</a:t>
            </a:r>
          </a:p>
          <a:p>
            <a:pPr marL="0" indent="0">
              <a:buNone/>
            </a:pPr>
            <a:r>
              <a:rPr lang="en-US" dirty="0"/>
              <a:t>Herod Antipas (B.C 4-39 A.D)</a:t>
            </a:r>
          </a:p>
          <a:p>
            <a:pPr marL="0" indent="0">
              <a:buNone/>
            </a:pPr>
            <a:r>
              <a:rPr lang="en-US" dirty="0"/>
              <a:t>Annas (18-36 A.D)</a:t>
            </a:r>
          </a:p>
        </p:txBody>
      </p:sp>
    </p:spTree>
    <p:extLst>
      <p:ext uri="{BB962C8B-B14F-4D97-AF65-F5344CB8AC3E}">
        <p14:creationId xmlns:p14="http://schemas.microsoft.com/office/powerpoint/2010/main" val="3675961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70EF27A-0065-4167-9775-56C675845808}"/>
              </a:ext>
            </a:extLst>
          </p:cNvPr>
          <p:cNvSpPr txBox="1"/>
          <p:nvPr/>
        </p:nvSpPr>
        <p:spPr>
          <a:xfrm>
            <a:off x="479376" y="1713817"/>
            <a:ext cx="5400600" cy="3690947"/>
          </a:xfrm>
          <a:prstGeom prst="rect">
            <a:avLst/>
          </a:prstGeom>
          <a:noFill/>
        </p:spPr>
        <p:txBody>
          <a:bodyPr wrap="square">
            <a:spAutoFit/>
          </a:bodyPr>
          <a:lstStyle/>
          <a:p>
            <a:pPr marL="0" marR="0" indent="0" algn="just" fontAlgn="base" latinLnBrk="1">
              <a:lnSpc>
                <a:spcPct val="107000"/>
              </a:lnSpc>
              <a:spcBef>
                <a:spcPts val="0"/>
              </a:spcBef>
              <a:spcAft>
                <a:spcPts val="800"/>
              </a:spcAft>
            </a:pPr>
            <a:r>
              <a:rPr lang="en-US" sz="2000" b="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Luke 4:18-19, ‘The Spirit of the Lord is on me, because he has anointed me to proclaim good news to the poor. He has sent me to proclaim freedom for the prisoners and recovery of sight for the blind, to set the oppressed free, 19 to proclaim the year of the Lord’s favor. 20 Then he rolled up the scroll, gave it back to the attendant and sat down. The eyes of everyone in the synagogue were fastened on him. 21 He began by saying to them, “Today this scripture is fulfilled in your hearing‘. </a:t>
            </a:r>
            <a:endParaRPr lang="en-US" sz="2000" b="0" kern="100" spc="0" dirty="0">
              <a:solidFill>
                <a:srgbClr val="000000"/>
              </a:solidFill>
              <a:effectLst/>
              <a:latin typeface="Arial" panose="020B0604020202020204" pitchFamily="34" charset="0"/>
              <a:cs typeface="Arial" panose="020B0604020202020204" pitchFamily="34" charset="0"/>
            </a:endParaRPr>
          </a:p>
        </p:txBody>
      </p:sp>
      <p:sp>
        <p:nvSpPr>
          <p:cNvPr id="4" name="제목 3">
            <a:extLst>
              <a:ext uri="{FF2B5EF4-FFF2-40B4-BE49-F238E27FC236}">
                <a16:creationId xmlns:a16="http://schemas.microsoft.com/office/drawing/2014/main" id="{25510FD5-0C79-48A1-A736-591A00C6A58B}"/>
              </a:ext>
            </a:extLst>
          </p:cNvPr>
          <p:cNvSpPr>
            <a:spLocks noGrp="1"/>
          </p:cNvSpPr>
          <p:nvPr>
            <p:ph type="title"/>
          </p:nvPr>
        </p:nvSpPr>
        <p:spPr>
          <a:xfrm>
            <a:off x="335360" y="275167"/>
            <a:ext cx="6480720" cy="1143000"/>
          </a:xfrm>
        </p:spPr>
        <p:txBody>
          <a:bodyPr/>
          <a:lstStyle/>
          <a:p>
            <a:r>
              <a:rPr lang="en-US" sz="3600" b="1" u="sng" dirty="0">
                <a:latin typeface="Arial" panose="020B0604020202020204" pitchFamily="34" charset="0"/>
                <a:cs typeface="Arial" panose="020B0604020202020204" pitchFamily="34" charset="0"/>
              </a:rPr>
              <a:t>2) Announcement of Mission</a:t>
            </a:r>
          </a:p>
        </p:txBody>
      </p:sp>
      <p:pic>
        <p:nvPicPr>
          <p:cNvPr id="7" name="내용 개체 틀 6">
            <a:extLst>
              <a:ext uri="{FF2B5EF4-FFF2-40B4-BE49-F238E27FC236}">
                <a16:creationId xmlns:a16="http://schemas.microsoft.com/office/drawing/2014/main" id="{139BD01F-56F8-4862-B251-5A9B3A0E780E}"/>
              </a:ext>
            </a:extLst>
          </p:cNvPr>
          <p:cNvPicPr>
            <a:picLocks noGrp="1" noChangeAspect="1"/>
          </p:cNvPicPr>
          <p:nvPr>
            <p:ph idx="1"/>
          </p:nvPr>
        </p:nvPicPr>
        <p:blipFill>
          <a:blip r:embed="rId2"/>
          <a:stretch>
            <a:fillRect/>
          </a:stretch>
        </p:blipFill>
        <p:spPr>
          <a:xfrm>
            <a:off x="8472265" y="1297478"/>
            <a:ext cx="3240359" cy="4523624"/>
          </a:xfrm>
          <a:prstGeom prst="rect">
            <a:avLst/>
          </a:prstGeom>
        </p:spPr>
      </p:pic>
      <p:sp>
        <p:nvSpPr>
          <p:cNvPr id="9" name="TextBox 8">
            <a:extLst>
              <a:ext uri="{FF2B5EF4-FFF2-40B4-BE49-F238E27FC236}">
                <a16:creationId xmlns:a16="http://schemas.microsoft.com/office/drawing/2014/main" id="{6DA855AF-3BFE-42C6-A1DB-FA35877F2A78}"/>
              </a:ext>
            </a:extLst>
          </p:cNvPr>
          <p:cNvSpPr txBox="1"/>
          <p:nvPr/>
        </p:nvSpPr>
        <p:spPr>
          <a:xfrm>
            <a:off x="6563402" y="3864174"/>
            <a:ext cx="4824536" cy="2125390"/>
          </a:xfrm>
          <a:prstGeom prst="rect">
            <a:avLst/>
          </a:prstGeom>
          <a:noFill/>
        </p:spPr>
        <p:txBody>
          <a:bodyPr wrap="square">
            <a:spAutoFit/>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Bring good news to the poor</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Proclaim release to the captives</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Proclaim recovery of sight to the blind</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Let the oppressed go free</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Proclaim the year of Jubilee</a:t>
            </a:r>
            <a:endParaRPr lang="en-US" sz="2000" kern="100" spc="0" dirty="0">
              <a:solidFill>
                <a:srgbClr val="000000"/>
              </a:solidFill>
              <a:effectLst/>
              <a:latin typeface="Arial" panose="020B0604020202020204" pitchFamily="34" charset="0"/>
              <a:cs typeface="Arial" panose="020B0604020202020204" pitchFamily="34" charset="0"/>
            </a:endParaRPr>
          </a:p>
        </p:txBody>
      </p:sp>
      <p:pic>
        <p:nvPicPr>
          <p:cNvPr id="11" name="그림 10">
            <a:extLst>
              <a:ext uri="{FF2B5EF4-FFF2-40B4-BE49-F238E27FC236}">
                <a16:creationId xmlns:a16="http://schemas.microsoft.com/office/drawing/2014/main" id="{66115DD9-3F99-4503-B2D0-AB99B7FA75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6098" y="1713817"/>
            <a:ext cx="3672408" cy="1847850"/>
          </a:xfrm>
          <a:prstGeom prst="rect">
            <a:avLst/>
          </a:prstGeom>
        </p:spPr>
      </p:pic>
    </p:spTree>
    <p:extLst>
      <p:ext uri="{BB962C8B-B14F-4D97-AF65-F5344CB8AC3E}">
        <p14:creationId xmlns:p14="http://schemas.microsoft.com/office/powerpoint/2010/main" val="1455208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19D012F-664A-4C1C-90A5-025DDFCAB13D}"/>
              </a:ext>
            </a:extLst>
          </p:cNvPr>
          <p:cNvSpPr txBox="1"/>
          <p:nvPr/>
        </p:nvSpPr>
        <p:spPr>
          <a:xfrm>
            <a:off x="693581" y="592025"/>
            <a:ext cx="6408712" cy="4194225"/>
          </a:xfrm>
          <a:prstGeom prst="rect">
            <a:avLst/>
          </a:prstGeom>
          <a:noFill/>
        </p:spPr>
        <p:txBody>
          <a:bodyPr wrap="square">
            <a:spAutoFit/>
          </a:bodyPr>
          <a:lstStyle/>
          <a:p>
            <a:pPr marL="0" marR="0" indent="0" algn="just" fontAlgn="base" latinLnBrk="1">
              <a:lnSpc>
                <a:spcPct val="107000"/>
              </a:lnSpc>
              <a:spcBef>
                <a:spcPts val="0"/>
              </a:spcBef>
              <a:spcAft>
                <a:spcPts val="800"/>
              </a:spcAft>
            </a:pPr>
            <a:endParaRPr lang="ko-KR" altLang="en-US" sz="24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400" b="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Luke 2:32, ‘(Jesus) a light for revelation to the Gentiles and glory to your people Israel’.</a:t>
            </a:r>
          </a:p>
          <a:p>
            <a:pPr marL="0" marR="0" indent="0" algn="just" fontAlgn="base" latinLnBrk="1">
              <a:lnSpc>
                <a:spcPct val="107000"/>
              </a:lnSpc>
              <a:spcBef>
                <a:spcPts val="0"/>
              </a:spcBef>
              <a:spcAft>
                <a:spcPts val="800"/>
              </a:spcAft>
            </a:pPr>
            <a:r>
              <a:rPr lang="en-US" sz="2400" b="0" kern="100" dirty="0">
                <a:solidFill>
                  <a:srgbClr val="000000"/>
                </a:solidFill>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Luke 3:6, ‘And all flesh shall see the salvation of God’</a:t>
            </a:r>
            <a:endParaRPr lang="en-US" sz="24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400" b="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Luke 19:10, ‘For the Son of Man has come to seek and to save the lost’.</a:t>
            </a:r>
          </a:p>
          <a:p>
            <a:pPr marL="0" marR="0" indent="0" algn="just" fontAlgn="base" latinLnBrk="1">
              <a:lnSpc>
                <a:spcPct val="107000"/>
              </a:lnSpc>
              <a:spcBef>
                <a:spcPts val="0"/>
              </a:spcBef>
              <a:spcAft>
                <a:spcPts val="800"/>
              </a:spcAft>
            </a:pPr>
            <a:endParaRPr lang="en-US" sz="2400" b="0" kern="100" dirty="0">
              <a:solidFill>
                <a:srgbClr val="000000"/>
              </a:solidFill>
              <a:uFill>
                <a:solidFill>
                  <a:srgbClr val="000000"/>
                </a:solidFill>
              </a:uFill>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pPr>
            <a:r>
              <a:rPr lang="en-US" sz="2400" b="0" u="sng"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a:t>
            </a:r>
            <a:r>
              <a:rPr lang="en-US" sz="2800" b="0" u="sng"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1) Gentiles </a:t>
            </a:r>
            <a:endParaRPr lang="en-US" sz="2800" b="0" u="sng" kern="100" spc="0" dirty="0">
              <a:solidFill>
                <a:srgbClr val="000000"/>
              </a:solidFill>
              <a:effectLst/>
              <a:latin typeface="Arial" panose="020B0604020202020204" pitchFamily="34" charset="0"/>
              <a:cs typeface="Arial" panose="020B0604020202020204" pitchFamily="34" charset="0"/>
            </a:endParaRPr>
          </a:p>
        </p:txBody>
      </p:sp>
      <p:sp>
        <p:nvSpPr>
          <p:cNvPr id="7" name="제목 6">
            <a:extLst>
              <a:ext uri="{FF2B5EF4-FFF2-40B4-BE49-F238E27FC236}">
                <a16:creationId xmlns:a16="http://schemas.microsoft.com/office/drawing/2014/main" id="{4C3CA566-0C68-4D93-9BA1-3AAAD198580F}"/>
              </a:ext>
            </a:extLst>
          </p:cNvPr>
          <p:cNvSpPr>
            <a:spLocks noGrp="1"/>
          </p:cNvSpPr>
          <p:nvPr>
            <p:ph type="title"/>
          </p:nvPr>
        </p:nvSpPr>
        <p:spPr>
          <a:xfrm>
            <a:off x="609600" y="275167"/>
            <a:ext cx="4190256" cy="1143000"/>
          </a:xfrm>
        </p:spPr>
        <p:txBody>
          <a:bodyPr/>
          <a:lstStyle/>
          <a:p>
            <a:r>
              <a:rPr lang="en-US" sz="3200" b="1" u="sng" dirty="0">
                <a:latin typeface="Arial" panose="020B0604020202020204" pitchFamily="34" charset="0"/>
                <a:cs typeface="Arial" panose="020B0604020202020204" pitchFamily="34" charset="0"/>
              </a:rPr>
              <a:t>3) Object of Mission</a:t>
            </a:r>
          </a:p>
        </p:txBody>
      </p:sp>
      <p:sp>
        <p:nvSpPr>
          <p:cNvPr id="9" name="TextBox 8">
            <a:extLst>
              <a:ext uri="{FF2B5EF4-FFF2-40B4-BE49-F238E27FC236}">
                <a16:creationId xmlns:a16="http://schemas.microsoft.com/office/drawing/2014/main" id="{00DEC846-0C9D-4E74-8D9F-D01A7E616492}"/>
              </a:ext>
            </a:extLst>
          </p:cNvPr>
          <p:cNvSpPr txBox="1"/>
          <p:nvPr/>
        </p:nvSpPr>
        <p:spPr>
          <a:xfrm>
            <a:off x="717576" y="4869160"/>
            <a:ext cx="6096000" cy="1261564"/>
          </a:xfrm>
          <a:prstGeom prst="rect">
            <a:avLst/>
          </a:prstGeom>
          <a:noFill/>
        </p:spPr>
        <p:txBody>
          <a:bodyPr wrap="square">
            <a:spAutoFit/>
          </a:bodyPr>
          <a:lstStyle/>
          <a:p>
            <a:pPr marL="0" marR="0" indent="0" algn="just" fontAlgn="base" latinLnBrk="1">
              <a:lnSpc>
                <a:spcPct val="107000"/>
              </a:lnSpc>
              <a:spcBef>
                <a:spcPts val="0"/>
              </a:spcBef>
              <a:spcAft>
                <a:spcPts val="800"/>
              </a:spcAft>
            </a:pPr>
            <a:r>
              <a:rPr lang="en-US" sz="2000" b="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7:1-16, Healing the centurion’s servant. </a:t>
            </a:r>
            <a:endParaRPr lang="en-US" sz="20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b="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17:11, Healing of the ten Samaritan lepers</a:t>
            </a:r>
            <a:endParaRPr lang="en-US" sz="20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b="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10:1-23, Preached in the cities of </a:t>
            </a:r>
            <a:r>
              <a:rPr lang="en-US" sz="2000" b="0" kern="100" spc="0" dirty="0" err="1">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Tyre</a:t>
            </a:r>
            <a:r>
              <a:rPr lang="en-US" sz="2000" b="0" kern="100" spc="0" dirty="0">
                <a:solidFill>
                  <a:srgbClr val="000000"/>
                </a:solidFill>
                <a:effectLst/>
                <a:uFill>
                  <a:solidFill>
                    <a:srgbClr val="000000"/>
                  </a:solidFill>
                </a:uFill>
                <a:latin typeface="Arial" panose="020B0604020202020204" pitchFamily="34" charset="0"/>
                <a:ea typeface="맑은 고딕" panose="020B0503020000020004" pitchFamily="50" charset="-127"/>
                <a:cs typeface="Arial" panose="020B0604020202020204" pitchFamily="34" charset="0"/>
              </a:rPr>
              <a:t> and Sidon</a:t>
            </a:r>
            <a:endParaRPr lang="en-US" sz="2000" b="0" kern="100" spc="0" dirty="0">
              <a:solidFill>
                <a:srgbClr val="000000"/>
              </a:solidFill>
              <a:effectLst/>
              <a:latin typeface="Arial" panose="020B0604020202020204" pitchFamily="34" charset="0"/>
              <a:cs typeface="Arial" panose="020B0604020202020204" pitchFamily="34" charset="0"/>
            </a:endParaRPr>
          </a:p>
        </p:txBody>
      </p:sp>
      <p:pic>
        <p:nvPicPr>
          <p:cNvPr id="11" name="그림 10">
            <a:extLst>
              <a:ext uri="{FF2B5EF4-FFF2-40B4-BE49-F238E27FC236}">
                <a16:creationId xmlns:a16="http://schemas.microsoft.com/office/drawing/2014/main" id="{5A4BC8B2-617E-4A25-B6A3-B2FB3D66ED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40216" y="984506"/>
            <a:ext cx="3456384" cy="2143125"/>
          </a:xfrm>
          <a:prstGeom prst="rect">
            <a:avLst/>
          </a:prstGeom>
        </p:spPr>
      </p:pic>
      <p:pic>
        <p:nvPicPr>
          <p:cNvPr id="13" name="그림 12">
            <a:extLst>
              <a:ext uri="{FF2B5EF4-FFF2-40B4-BE49-F238E27FC236}">
                <a16:creationId xmlns:a16="http://schemas.microsoft.com/office/drawing/2014/main" id="{151609DF-692A-4D9C-8A7E-626E2DB31B9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2144" y="3752322"/>
            <a:ext cx="4088539" cy="2143124"/>
          </a:xfrm>
          <a:prstGeom prst="rect">
            <a:avLst/>
          </a:prstGeom>
        </p:spPr>
      </p:pic>
    </p:spTree>
    <p:extLst>
      <p:ext uri="{BB962C8B-B14F-4D97-AF65-F5344CB8AC3E}">
        <p14:creationId xmlns:p14="http://schemas.microsoft.com/office/powerpoint/2010/main" val="2895864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7811126-0744-4C03-9D29-0720E45D4D6A}"/>
              </a:ext>
            </a:extLst>
          </p:cNvPr>
          <p:cNvSpPr txBox="1"/>
          <p:nvPr/>
        </p:nvSpPr>
        <p:spPr>
          <a:xfrm>
            <a:off x="695400" y="1451372"/>
            <a:ext cx="6696744" cy="4030527"/>
          </a:xfrm>
          <a:prstGeom prst="rect">
            <a:avLst/>
          </a:prstGeom>
          <a:noFill/>
        </p:spPr>
        <p:txBody>
          <a:bodyPr wrap="square">
            <a:spAutoFit/>
          </a:bodyPr>
          <a:lstStyle/>
          <a:p>
            <a:pPr marL="0" marR="0" indent="0" algn="just" fontAlgn="base" latinLnBrk="1">
              <a:lnSpc>
                <a:spcPct val="107000"/>
              </a:lnSpc>
              <a:spcBef>
                <a:spcPts val="0"/>
              </a:spcBef>
              <a:spcAft>
                <a:spcPts val="800"/>
              </a:spcAft>
            </a:pPr>
            <a:r>
              <a:rPr lang="en-US" altLang="ko-KR" sz="24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a:t>
            </a:r>
            <a:r>
              <a:rPr lang="en-US" sz="24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Stories of the poor in Luke: 6:20, 24; 12:16-21; 16:19-31; 19:1-10). </a:t>
            </a:r>
          </a:p>
          <a:p>
            <a:pPr marL="0" marR="0" indent="0" algn="just" fontAlgn="base" latinLnBrk="1">
              <a:lnSpc>
                <a:spcPct val="107000"/>
              </a:lnSpc>
              <a:spcBef>
                <a:spcPts val="0"/>
              </a:spcBef>
              <a:spcAft>
                <a:spcPts val="800"/>
              </a:spcAft>
            </a:pPr>
            <a:endParaRPr lang="en-US" sz="24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4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Luke 6:20, ‘Blessed are the poor’ (Matthew 5:3, ‘blessed are the poor in spirit)</a:t>
            </a:r>
            <a:endParaRPr lang="en-US" sz="24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endParaRPr lang="en-US" sz="24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pPr>
            <a:r>
              <a:rPr lang="en-US" sz="24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Interest in the poor: parables of the rich fool (Luke 12:13-21), Lazarus and the rich man (Luke 16:19-31)</a:t>
            </a:r>
            <a:endParaRPr lang="en-US" sz="2400" b="0" kern="100" spc="0" dirty="0">
              <a:solidFill>
                <a:srgbClr val="000000"/>
              </a:solidFill>
              <a:effectLst/>
              <a:latin typeface="Arial" panose="020B0604020202020204" pitchFamily="34" charset="0"/>
              <a:cs typeface="Arial" panose="020B0604020202020204" pitchFamily="34" charset="0"/>
            </a:endParaRPr>
          </a:p>
        </p:txBody>
      </p:sp>
      <p:sp>
        <p:nvSpPr>
          <p:cNvPr id="4" name="제목 3">
            <a:extLst>
              <a:ext uri="{FF2B5EF4-FFF2-40B4-BE49-F238E27FC236}">
                <a16:creationId xmlns:a16="http://schemas.microsoft.com/office/drawing/2014/main" id="{EA6F72C8-9D11-4A61-B5F3-14BFF2B154AE}"/>
              </a:ext>
            </a:extLst>
          </p:cNvPr>
          <p:cNvSpPr>
            <a:spLocks noGrp="1"/>
          </p:cNvSpPr>
          <p:nvPr>
            <p:ph type="title"/>
          </p:nvPr>
        </p:nvSpPr>
        <p:spPr>
          <a:xfrm>
            <a:off x="623392" y="259780"/>
            <a:ext cx="2520280" cy="1143000"/>
          </a:xfrm>
        </p:spPr>
        <p:txBody>
          <a:bodyPr/>
          <a:lstStyle/>
          <a:p>
            <a:r>
              <a:rPr lang="en-US" sz="2800" u="sng" dirty="0">
                <a:latin typeface="Arial" panose="020B0604020202020204" pitchFamily="34" charset="0"/>
                <a:cs typeface="Arial" panose="020B0604020202020204" pitchFamily="34" charset="0"/>
              </a:rPr>
              <a:t>(2) The Poor</a:t>
            </a:r>
          </a:p>
        </p:txBody>
      </p:sp>
      <p:pic>
        <p:nvPicPr>
          <p:cNvPr id="6" name="그림 5">
            <a:extLst>
              <a:ext uri="{FF2B5EF4-FFF2-40B4-BE49-F238E27FC236}">
                <a16:creationId xmlns:a16="http://schemas.microsoft.com/office/drawing/2014/main" id="{230D8CA3-0E30-4E65-9069-7802C3725C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96237" y="1391527"/>
            <a:ext cx="3136007" cy="1893457"/>
          </a:xfrm>
          <a:prstGeom prst="rect">
            <a:avLst/>
          </a:prstGeom>
        </p:spPr>
      </p:pic>
      <p:pic>
        <p:nvPicPr>
          <p:cNvPr id="8" name="그림 7">
            <a:extLst>
              <a:ext uri="{FF2B5EF4-FFF2-40B4-BE49-F238E27FC236}">
                <a16:creationId xmlns:a16="http://schemas.microsoft.com/office/drawing/2014/main" id="{A2A1D351-5C4C-406C-8CAE-6825E9963C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98386" y="3933056"/>
            <a:ext cx="3133858" cy="1656184"/>
          </a:xfrm>
          <a:prstGeom prst="rect">
            <a:avLst/>
          </a:prstGeom>
        </p:spPr>
      </p:pic>
    </p:spTree>
    <p:extLst>
      <p:ext uri="{BB962C8B-B14F-4D97-AF65-F5344CB8AC3E}">
        <p14:creationId xmlns:p14="http://schemas.microsoft.com/office/powerpoint/2010/main" val="130166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A7A7A60-8C12-49AD-9C40-30DF7A52A7FD}"/>
              </a:ext>
            </a:extLst>
          </p:cNvPr>
          <p:cNvSpPr txBox="1"/>
          <p:nvPr/>
        </p:nvSpPr>
        <p:spPr>
          <a:xfrm>
            <a:off x="630064" y="1988840"/>
            <a:ext cx="5969992" cy="3213444"/>
          </a:xfrm>
          <a:prstGeom prst="rect">
            <a:avLst/>
          </a:prstGeom>
          <a:noFill/>
        </p:spPr>
        <p:txBody>
          <a:bodyPr wrap="square">
            <a:spAutoFit/>
          </a:bodyPr>
          <a:lstStyle/>
          <a:p>
            <a:pPr marL="0" marR="0" indent="0" algn="just" fontAlgn="base" latinLnBrk="1">
              <a:lnSpc>
                <a:spcPct val="107000"/>
              </a:lnSpc>
              <a:spcBef>
                <a:spcPts val="0"/>
              </a:spcBef>
              <a:spcAft>
                <a:spcPts val="800"/>
              </a:spcAft>
            </a:pPr>
            <a:endParaRPr lang="ko-KR" altLang="en-US" sz="2000" b="0" kern="100" spc="0" dirty="0">
              <a:solidFill>
                <a:srgbClr val="000000"/>
              </a:solidFill>
              <a:effectLst/>
              <a:latin typeface="맑은 고딕" panose="020B0503020000020004" pitchFamily="50" charset="-127"/>
            </a:endParaRPr>
          </a:p>
          <a:p>
            <a:pPr marL="0" marR="0" indent="0" algn="just" fontAlgn="base" latinLnBrk="1">
              <a:lnSpc>
                <a:spcPct val="107000"/>
              </a:lnSpc>
              <a:spcBef>
                <a:spcPts val="0"/>
              </a:spcBef>
              <a:spcAft>
                <a:spcPts val="800"/>
              </a:spcAft>
            </a:pPr>
            <a:r>
              <a:rPr lang="en-US" sz="2000" b="0" kern="100" spc="0" dirty="0">
                <a:solidFill>
                  <a:srgbClr val="000000"/>
                </a:solidFill>
                <a:effectLst/>
                <a:latin typeface="맑은 고딕" panose="020B0503020000020004" pitchFamily="50" charset="-127"/>
                <a:ea typeface="맑은 고딕" panose="020B0503020000020004" pitchFamily="50" charset="-127"/>
              </a:rPr>
              <a:t>Luke 5:31, ‘Those who are well have no need of a physician, but those who are sick. I have come to call not the righteous but sinners to repentance’. </a:t>
            </a:r>
          </a:p>
          <a:p>
            <a:pPr marL="0" marR="0" indent="0" algn="just" fontAlgn="base" latinLnBrk="1">
              <a:lnSpc>
                <a:spcPct val="107000"/>
              </a:lnSpc>
              <a:spcBef>
                <a:spcPts val="0"/>
              </a:spcBef>
              <a:spcAft>
                <a:spcPts val="800"/>
              </a:spcAft>
            </a:pPr>
            <a:endParaRPr lang="en-US" sz="2000" b="0" kern="100" spc="0" dirty="0">
              <a:solidFill>
                <a:srgbClr val="000000"/>
              </a:solidFill>
              <a:effectLst/>
              <a:latin typeface="맑은 고딕" panose="020B0503020000020004" pitchFamily="50" charset="-127"/>
            </a:endParaRPr>
          </a:p>
          <a:p>
            <a:pPr marL="0" marR="0" indent="0" algn="just" fontAlgn="base" latinLnBrk="1">
              <a:lnSpc>
                <a:spcPct val="107000"/>
              </a:lnSpc>
              <a:spcBef>
                <a:spcPts val="0"/>
              </a:spcBef>
              <a:spcAft>
                <a:spcPts val="800"/>
              </a:spcAft>
            </a:pPr>
            <a:r>
              <a:rPr lang="en-US" sz="2000" b="0" kern="100" spc="0" dirty="0">
                <a:solidFill>
                  <a:srgbClr val="000000"/>
                </a:solidFill>
                <a:effectLst/>
                <a:latin typeface="맑은 고딕" panose="020B0503020000020004" pitchFamily="50" charset="-127"/>
                <a:ea typeface="맑은 고딕" panose="020B0503020000020004" pitchFamily="50" charset="-127"/>
              </a:rPr>
              <a:t>Samaritan mission: 9:51f; 10:25ff; 17:19</a:t>
            </a:r>
            <a:endParaRPr lang="en-US" sz="2000" b="0" kern="100" spc="0" dirty="0">
              <a:solidFill>
                <a:srgbClr val="000000"/>
              </a:solidFill>
              <a:effectLst/>
              <a:latin typeface="맑은 고딕" panose="020B0503020000020004" pitchFamily="50" charset="-127"/>
            </a:endParaRPr>
          </a:p>
          <a:p>
            <a:pPr marL="0" marR="0" indent="0" algn="just" fontAlgn="base" latinLnBrk="1">
              <a:lnSpc>
                <a:spcPct val="107000"/>
              </a:lnSpc>
              <a:spcBef>
                <a:spcPts val="0"/>
              </a:spcBef>
              <a:spcAft>
                <a:spcPts val="800"/>
              </a:spcAft>
            </a:pPr>
            <a:endParaRPr lang="en-US" sz="2000" b="0" kern="100" spc="0" dirty="0">
              <a:solidFill>
                <a:srgbClr val="000000"/>
              </a:solidFill>
              <a:effectLst/>
              <a:latin typeface="맑은 고딕" panose="020B0503020000020004" pitchFamily="50" charset="-127"/>
              <a:ea typeface="맑은 고딕" panose="020B0503020000020004" pitchFamily="50" charset="-127"/>
            </a:endParaRPr>
          </a:p>
          <a:p>
            <a:pPr marL="0" marR="0" indent="0" algn="just" fontAlgn="base" latinLnBrk="1">
              <a:lnSpc>
                <a:spcPct val="107000"/>
              </a:lnSpc>
              <a:spcBef>
                <a:spcPts val="0"/>
              </a:spcBef>
              <a:spcAft>
                <a:spcPts val="800"/>
              </a:spcAft>
            </a:pPr>
            <a:r>
              <a:rPr lang="en-US" sz="2000" b="0" kern="100" spc="0" dirty="0">
                <a:solidFill>
                  <a:srgbClr val="000000"/>
                </a:solidFill>
                <a:effectLst/>
                <a:latin typeface="맑은 고딕" panose="020B0503020000020004" pitchFamily="50" charset="-127"/>
                <a:ea typeface="맑은 고딕" panose="020B0503020000020004" pitchFamily="50" charset="-127"/>
              </a:rPr>
              <a:t>Luke 19:1-9, story of Zacchaeus</a:t>
            </a:r>
            <a:endParaRPr lang="en-US" sz="2000" b="0" kern="100" spc="0" dirty="0">
              <a:solidFill>
                <a:srgbClr val="000000"/>
              </a:solidFill>
              <a:effectLst/>
              <a:latin typeface="맑은 고딕" panose="020B0503020000020004" pitchFamily="50" charset="-127"/>
            </a:endParaRPr>
          </a:p>
        </p:txBody>
      </p:sp>
      <p:sp>
        <p:nvSpPr>
          <p:cNvPr id="4" name="제목 3">
            <a:extLst>
              <a:ext uri="{FF2B5EF4-FFF2-40B4-BE49-F238E27FC236}">
                <a16:creationId xmlns:a16="http://schemas.microsoft.com/office/drawing/2014/main" id="{2C7DBB92-755F-430E-BFCF-3793A849BF27}"/>
              </a:ext>
            </a:extLst>
          </p:cNvPr>
          <p:cNvSpPr>
            <a:spLocks noGrp="1"/>
          </p:cNvSpPr>
          <p:nvPr>
            <p:ph type="title"/>
          </p:nvPr>
        </p:nvSpPr>
        <p:spPr>
          <a:xfrm>
            <a:off x="609600" y="275167"/>
            <a:ext cx="3398168" cy="1143000"/>
          </a:xfrm>
        </p:spPr>
        <p:txBody>
          <a:bodyPr/>
          <a:lstStyle/>
          <a:p>
            <a:r>
              <a:rPr lang="en-US" sz="2800" u="sng" dirty="0">
                <a:latin typeface="Arial" panose="020B0604020202020204" pitchFamily="34" charset="0"/>
                <a:cs typeface="Arial" panose="020B0604020202020204" pitchFamily="34" charset="0"/>
              </a:rPr>
              <a:t>(3) The Marginalized(</a:t>
            </a:r>
          </a:p>
        </p:txBody>
      </p:sp>
      <p:pic>
        <p:nvPicPr>
          <p:cNvPr id="8" name="그림 7">
            <a:extLst>
              <a:ext uri="{FF2B5EF4-FFF2-40B4-BE49-F238E27FC236}">
                <a16:creationId xmlns:a16="http://schemas.microsoft.com/office/drawing/2014/main" id="{0EF0C76D-8C60-44FF-8D93-BC091A9801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4232" y="3717032"/>
            <a:ext cx="2952328" cy="2419350"/>
          </a:xfrm>
          <a:prstGeom prst="rect">
            <a:avLst/>
          </a:prstGeom>
        </p:spPr>
      </p:pic>
      <p:pic>
        <p:nvPicPr>
          <p:cNvPr id="10" name="그림 9">
            <a:extLst>
              <a:ext uri="{FF2B5EF4-FFF2-40B4-BE49-F238E27FC236}">
                <a16:creationId xmlns:a16="http://schemas.microsoft.com/office/drawing/2014/main" id="{891F1742-4997-4819-94E4-C26F5C60DD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08168" y="1388410"/>
            <a:ext cx="3953768" cy="2184606"/>
          </a:xfrm>
          <a:prstGeom prst="rect">
            <a:avLst/>
          </a:prstGeom>
        </p:spPr>
      </p:pic>
    </p:spTree>
    <p:extLst>
      <p:ext uri="{BB962C8B-B14F-4D97-AF65-F5344CB8AC3E}">
        <p14:creationId xmlns:p14="http://schemas.microsoft.com/office/powerpoint/2010/main" val="42567752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68850</TotalTime>
  <Words>1962</Words>
  <Application>Microsoft Office PowerPoint</Application>
  <PresentationFormat>와이드스크린</PresentationFormat>
  <Paragraphs>199</Paragraphs>
  <Slides>18</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18</vt:i4>
      </vt:variant>
    </vt:vector>
  </HeadingPairs>
  <TitlesOfParts>
    <vt:vector size="24" baseType="lpstr">
      <vt:lpstr>굴림</vt:lpstr>
      <vt:lpstr>맑은 고딕</vt:lpstr>
      <vt:lpstr>맑은 고딕</vt:lpstr>
      <vt:lpstr>Arial</vt:lpstr>
      <vt:lpstr>Calibri</vt:lpstr>
      <vt:lpstr>Office Theme</vt:lpstr>
      <vt:lpstr>PowerPoint 프레젠테이션</vt:lpstr>
      <vt:lpstr>1. Four Gospel</vt:lpstr>
      <vt:lpstr>PowerPoint 프레젠테이션</vt:lpstr>
      <vt:lpstr>2. Luke, Book of Mission</vt:lpstr>
      <vt:lpstr>PowerPoint 프레젠테이션</vt:lpstr>
      <vt:lpstr>2) Announcement of Mission</vt:lpstr>
      <vt:lpstr>3) Object of Mission</vt:lpstr>
      <vt:lpstr>(2) The Poor</vt:lpstr>
      <vt:lpstr>(3) The Marginalized(</vt:lpstr>
      <vt:lpstr>(4) Women</vt:lpstr>
      <vt:lpstr>PowerPoint 프레젠테이션</vt:lpstr>
      <vt:lpstr>4. Ways of Mission</vt:lpstr>
      <vt:lpstr>5) Power of Mission</vt:lpstr>
      <vt:lpstr>PowerPoint 프레젠테이션</vt:lpstr>
      <vt:lpstr>Mission in Luke and Acts</vt:lpstr>
      <vt:lpstr>6. Parables in Luke</vt:lpstr>
      <vt:lpstr>Parable of Lost Son (15:11-32)</vt:lpstr>
      <vt:lpstr>Parable of good Samaritan (10:25-37)</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dc:creator>
  <cp:lastModifiedBy>이윤재목사</cp:lastModifiedBy>
  <cp:revision>6108</cp:revision>
  <cp:lastPrinted>2024-09-02T05:18:28Z</cp:lastPrinted>
  <dcterms:created xsi:type="dcterms:W3CDTF">2002-03-29T13:11:19Z</dcterms:created>
  <dcterms:modified xsi:type="dcterms:W3CDTF">2025-07-09T09:26:17Z</dcterms:modified>
</cp:coreProperties>
</file>