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8140" r:id="rId1"/>
  </p:sldMasterIdLst>
  <p:notesMasterIdLst>
    <p:notesMasterId r:id="rId16"/>
  </p:notesMasterIdLst>
  <p:sldIdLst>
    <p:sldId id="14703" r:id="rId2"/>
    <p:sldId id="406" r:id="rId3"/>
    <p:sldId id="417" r:id="rId4"/>
    <p:sldId id="418" r:id="rId5"/>
    <p:sldId id="958" r:id="rId6"/>
    <p:sldId id="422" r:id="rId7"/>
    <p:sldId id="17179" r:id="rId8"/>
    <p:sldId id="423" r:id="rId9"/>
    <p:sldId id="17180" r:id="rId10"/>
    <p:sldId id="424" r:id="rId11"/>
    <p:sldId id="17182" r:id="rId12"/>
    <p:sldId id="17230" r:id="rId13"/>
    <p:sldId id="17231" r:id="rId14"/>
    <p:sldId id="17232" r:id="rId15"/>
  </p:sldIdLst>
  <p:sldSz cx="12192000" cy="6858000"/>
  <p:notesSz cx="6889750" cy="10018713"/>
  <p:defaultTextStyle>
    <a:defPPr>
      <a:defRPr lang="ko-KR"/>
    </a:defPPr>
    <a:lvl1pPr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sz="1500" b="1" kern="1200">
        <a:solidFill>
          <a:schemeClr val="tx1"/>
        </a:solidFill>
        <a:latin typeface="굴림" pitchFamily="50" charset="-127"/>
        <a:ea typeface="굴림" pitchFamily="50" charset="-127"/>
        <a:cs typeface="+mn-cs"/>
      </a:defRPr>
    </a:lvl5pPr>
    <a:lvl6pPr marL="2286000" algn="l" defTabSz="914400" rtl="0" eaLnBrk="1" latinLnBrk="1" hangingPunct="1">
      <a:defRPr kumimoji="1" sz="1500" b="1" kern="1200">
        <a:solidFill>
          <a:schemeClr val="tx1"/>
        </a:solidFill>
        <a:latin typeface="굴림" pitchFamily="50" charset="-127"/>
        <a:ea typeface="굴림" pitchFamily="50" charset="-127"/>
        <a:cs typeface="+mn-cs"/>
      </a:defRPr>
    </a:lvl6pPr>
    <a:lvl7pPr marL="2743200" algn="l" defTabSz="914400" rtl="0" eaLnBrk="1" latinLnBrk="1" hangingPunct="1">
      <a:defRPr kumimoji="1" sz="1500" b="1" kern="1200">
        <a:solidFill>
          <a:schemeClr val="tx1"/>
        </a:solidFill>
        <a:latin typeface="굴림" pitchFamily="50" charset="-127"/>
        <a:ea typeface="굴림" pitchFamily="50" charset="-127"/>
        <a:cs typeface="+mn-cs"/>
      </a:defRPr>
    </a:lvl7pPr>
    <a:lvl8pPr marL="3200400" algn="l" defTabSz="914400" rtl="0" eaLnBrk="1" latinLnBrk="1" hangingPunct="1">
      <a:defRPr kumimoji="1" sz="1500" b="1" kern="1200">
        <a:solidFill>
          <a:schemeClr val="tx1"/>
        </a:solidFill>
        <a:latin typeface="굴림" pitchFamily="50" charset="-127"/>
        <a:ea typeface="굴림" pitchFamily="50" charset="-127"/>
        <a:cs typeface="+mn-cs"/>
      </a:defRPr>
    </a:lvl8pPr>
    <a:lvl9pPr marL="3657600" algn="l" defTabSz="914400" rtl="0" eaLnBrk="1" latinLnBrk="1" hangingPunct="1">
      <a:defRPr kumimoji="1" sz="1500" b="1" kern="1200">
        <a:solidFill>
          <a:schemeClr val="tx1"/>
        </a:solidFill>
        <a:latin typeface="굴림" pitchFamily="50" charset="-127"/>
        <a:ea typeface="굴림" pitchFamily="50" charset="-127"/>
        <a:cs typeface="+mn-cs"/>
      </a:defRPr>
    </a:lvl9pPr>
  </p:defaultTextStyle>
  <p:extLst>
    <p:ext uri="{521415D9-36F7-43E2-AB2F-B90AF26B5E84}">
      <p14:sectionLst xmlns:p14="http://schemas.microsoft.com/office/powerpoint/2010/main">
        <p14:section name="기본 구역" id="{95CB5411-3FF4-4F30-A8EF-1445D61FD4EB}">
          <p14:sldIdLst>
            <p14:sldId id="14703"/>
            <p14:sldId id="406"/>
            <p14:sldId id="417"/>
            <p14:sldId id="418"/>
            <p14:sldId id="958"/>
            <p14:sldId id="422"/>
            <p14:sldId id="17179"/>
            <p14:sldId id="423"/>
            <p14:sldId id="17180"/>
            <p14:sldId id="424"/>
            <p14:sldId id="17182"/>
            <p14:sldId id="17230"/>
            <p14:sldId id="17231"/>
            <p14:sldId id="17232"/>
          </p14:sldIdLst>
        </p14:section>
        <p14:section name="제목 없는 구역" id="{8351CA30-8F57-48CA-BBEE-9D01FF1B44EE}">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56" userDrawn="1">
          <p15:clr>
            <a:srgbClr val="A4A3A4"/>
          </p15:clr>
        </p15:guide>
        <p15:guide id="2" pos="217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이윤재목사" initials="이" lastIdx="1" clrIdx="0">
    <p:extLst>
      <p:ext uri="{19B8F6BF-5375-455C-9EA6-DF929625EA0E}">
        <p15:presenceInfo xmlns:p15="http://schemas.microsoft.com/office/powerpoint/2012/main" userId="이윤재목사"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D925"/>
    <a:srgbClr val="FFFF99"/>
    <a:srgbClr val="FFFFCC"/>
    <a:srgbClr val="903230"/>
    <a:srgbClr val="FF9900"/>
    <a:srgbClr val="336600"/>
    <a:srgbClr val="3333FF"/>
    <a:srgbClr val="CC00FF"/>
    <a:srgbClr val="008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0A1B5D5-9B99-4C35-A422-299274C87663}" styleName="보통 스타일 1 - 강조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보통 스타일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보통 스타일 2 - 강조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보통 스타일 3 - 강조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F2DE63D5-997A-4646-A377-4702673A728D}" styleName="밝은 스타일 2 - 강조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A111915-BE36-4E01-A7E5-04B1672EAD32}" styleName="밝은 스타일 2 - 강조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밝은 스타일 2 - 강조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밝은 스타일 2 - 강조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84E427A-3D55-4303-BF80-6455036E1DE7}" styleName="테마 스타일 1 - 강조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테마 스타일 1 - 강조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보통 스타일 2 - 강조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보통 스타일 2 - 강조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보통 스타일 2 - 강조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밝은 스타일 3 - 강조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08FB837D-C827-4EFA-A057-4D05807E0F7C}" styleName="테마 스타일 1 - 강조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9C7853C-536D-4A76-A0AE-DD22124D55A5}" styleName="테마 스타일 1 - 강조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보통 스타일 2 - 강조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4C1A8A3-306A-4EB7-A6B1-4F7E0EB9C5D6}" styleName="보통 스타일 3 - 강조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775DCB02-9BB8-47FD-8907-85C794F793BA}" styleName="테마 스타일 1 - 강조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89" autoAdjust="0"/>
    <p:restoredTop sz="92097" autoAdjust="0"/>
  </p:normalViewPr>
  <p:slideViewPr>
    <p:cSldViewPr>
      <p:cViewPr varScale="1">
        <p:scale>
          <a:sx n="90" d="100"/>
          <a:sy n="90" d="100"/>
        </p:scale>
        <p:origin x="53" y="139"/>
      </p:cViewPr>
      <p:guideLst>
        <p:guide orient="horz" pos="2160"/>
        <p:guide pos="3840"/>
      </p:guideLst>
    </p:cSldViewPr>
  </p:slideViewPr>
  <p:outlineViewPr>
    <p:cViewPr>
      <p:scale>
        <a:sx n="33" d="100"/>
        <a:sy n="33" d="100"/>
      </p:scale>
      <p:origin x="0" y="15390"/>
    </p:cViewPr>
  </p:outlineViewPr>
  <p:notesTextViewPr>
    <p:cViewPr>
      <p:scale>
        <a:sx n="3" d="2"/>
        <a:sy n="3" d="2"/>
      </p:scale>
      <p:origin x="0" y="0"/>
    </p:cViewPr>
  </p:notesTextViewPr>
  <p:sorterViewPr>
    <p:cViewPr varScale="1">
      <p:scale>
        <a:sx n="1" d="1"/>
        <a:sy n="1" d="1"/>
      </p:scale>
      <p:origin x="0" y="-2796"/>
    </p:cViewPr>
  </p:sorterViewPr>
  <p:notesViewPr>
    <p:cSldViewPr>
      <p:cViewPr varScale="1">
        <p:scale>
          <a:sx n="80" d="100"/>
          <a:sy n="80" d="100"/>
        </p:scale>
        <p:origin x="-1974" y="-78"/>
      </p:cViewPr>
      <p:guideLst>
        <p:guide orient="horz" pos="3156"/>
        <p:guide pos="217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29442" name="Rectangle 2"/>
          <p:cNvSpPr>
            <a:spLocks noGrp="1" noChangeArrowheads="1"/>
          </p:cNvSpPr>
          <p:nvPr>
            <p:ph type="hdr" sz="quarter"/>
          </p:nvPr>
        </p:nvSpPr>
        <p:spPr bwMode="auto">
          <a:xfrm>
            <a:off x="0"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defRPr sz="1200" b="0"/>
            </a:lvl1pPr>
          </a:lstStyle>
          <a:p>
            <a:pPr>
              <a:defRPr/>
            </a:pPr>
            <a:endParaRPr lang="en-US" altLang="ko-KR"/>
          </a:p>
        </p:txBody>
      </p:sp>
      <p:sp>
        <p:nvSpPr>
          <p:cNvPr id="4029443" name="Rectangle 3"/>
          <p:cNvSpPr>
            <a:spLocks noGrp="1" noChangeArrowheads="1"/>
          </p:cNvSpPr>
          <p:nvPr>
            <p:ph type="dt" idx="1"/>
          </p:nvPr>
        </p:nvSpPr>
        <p:spPr bwMode="auto">
          <a:xfrm>
            <a:off x="3902597" y="0"/>
            <a:ext cx="2985559" cy="500936"/>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lvl1pPr algn="r">
              <a:defRPr sz="1200" b="0"/>
            </a:lvl1pPr>
          </a:lstStyle>
          <a:p>
            <a:pPr>
              <a:defRPr/>
            </a:pPr>
            <a:endParaRPr lang="en-US" altLang="ko-KR"/>
          </a:p>
        </p:txBody>
      </p:sp>
      <p:sp>
        <p:nvSpPr>
          <p:cNvPr id="4029445" name="Rectangle 5"/>
          <p:cNvSpPr>
            <a:spLocks noGrp="1" noChangeArrowheads="1"/>
          </p:cNvSpPr>
          <p:nvPr>
            <p:ph type="body" sz="quarter" idx="3"/>
          </p:nvPr>
        </p:nvSpPr>
        <p:spPr bwMode="auto">
          <a:xfrm>
            <a:off x="688976" y="4758890"/>
            <a:ext cx="5511800" cy="4508421"/>
          </a:xfrm>
          <a:prstGeom prst="rect">
            <a:avLst/>
          </a:prstGeom>
          <a:noFill/>
          <a:ln w="9525">
            <a:noFill/>
            <a:miter lim="800000"/>
            <a:headEnd/>
            <a:tailEnd/>
          </a:ln>
          <a:effectLst/>
        </p:spPr>
        <p:txBody>
          <a:bodyPr vert="horz" wrap="square" lIns="93122" tIns="46561" rIns="93122" bIns="46561" numCol="1" anchor="t" anchorCtr="0" compatLnSpc="1">
            <a:prstTxWarp prst="textNoShape">
              <a:avLst/>
            </a:prstTxWarp>
          </a:bodyPr>
          <a:lstStyle/>
          <a:p>
            <a:pPr lvl="0"/>
            <a:r>
              <a:rPr lang="ko-KR" altLang="en-US" noProof="0"/>
              <a:t>마스터 텍스트 스타일을 편집합니다</a:t>
            </a:r>
          </a:p>
          <a:p>
            <a:pPr lvl="1"/>
            <a:r>
              <a:rPr lang="ko-KR" altLang="en-US" noProof="0"/>
              <a:t>둘째 수준</a:t>
            </a:r>
          </a:p>
          <a:p>
            <a:pPr lvl="2"/>
            <a:r>
              <a:rPr lang="ko-KR" altLang="en-US" noProof="0"/>
              <a:t>셋째 수준</a:t>
            </a:r>
          </a:p>
          <a:p>
            <a:pPr lvl="3"/>
            <a:r>
              <a:rPr lang="ko-KR" altLang="en-US" noProof="0"/>
              <a:t>넷째 수준</a:t>
            </a:r>
          </a:p>
          <a:p>
            <a:pPr lvl="4"/>
            <a:r>
              <a:rPr lang="ko-KR" altLang="en-US" noProof="0"/>
              <a:t>다섯째 수준</a:t>
            </a:r>
          </a:p>
        </p:txBody>
      </p:sp>
      <p:sp>
        <p:nvSpPr>
          <p:cNvPr id="4029446" name="Rectangle 6"/>
          <p:cNvSpPr>
            <a:spLocks noGrp="1" noChangeArrowheads="1"/>
          </p:cNvSpPr>
          <p:nvPr>
            <p:ph type="ftr" sz="quarter" idx="4"/>
          </p:nvPr>
        </p:nvSpPr>
        <p:spPr bwMode="auto">
          <a:xfrm>
            <a:off x="0"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defRPr sz="1200" b="0"/>
            </a:lvl1pPr>
          </a:lstStyle>
          <a:p>
            <a:pPr>
              <a:defRPr/>
            </a:pPr>
            <a:endParaRPr lang="en-US" altLang="ko-KR"/>
          </a:p>
        </p:txBody>
      </p:sp>
      <p:sp>
        <p:nvSpPr>
          <p:cNvPr id="4029447" name="Rectangle 7"/>
          <p:cNvSpPr>
            <a:spLocks noGrp="1" noChangeArrowheads="1"/>
          </p:cNvSpPr>
          <p:nvPr>
            <p:ph type="sldNum" sz="quarter" idx="5"/>
          </p:nvPr>
        </p:nvSpPr>
        <p:spPr bwMode="auto">
          <a:xfrm>
            <a:off x="3902597" y="9516039"/>
            <a:ext cx="2985559" cy="500936"/>
          </a:xfrm>
          <a:prstGeom prst="rect">
            <a:avLst/>
          </a:prstGeom>
          <a:noFill/>
          <a:ln w="9525">
            <a:noFill/>
            <a:miter lim="800000"/>
            <a:headEnd/>
            <a:tailEnd/>
          </a:ln>
          <a:effectLst/>
        </p:spPr>
        <p:txBody>
          <a:bodyPr vert="horz" wrap="square" lIns="93122" tIns="46561" rIns="93122" bIns="46561" numCol="1" anchor="b" anchorCtr="0" compatLnSpc="1">
            <a:prstTxWarp prst="textNoShape">
              <a:avLst/>
            </a:prstTxWarp>
          </a:bodyPr>
          <a:lstStyle>
            <a:lvl1pPr algn="r">
              <a:defRPr sz="1200" b="0"/>
            </a:lvl1pPr>
          </a:lstStyle>
          <a:p>
            <a:pPr>
              <a:defRPr/>
            </a:pPr>
            <a:fld id="{6F2C9B25-F653-4D0C-8A3F-9D9BC399A53E}" type="slidenum">
              <a:rPr lang="en-US" altLang="ko-KR"/>
              <a:pPr>
                <a:defRPr/>
              </a:pPr>
              <a:t>‹#›</a:t>
            </a:fld>
            <a:endParaRPr lang="en-US" altLang="ko-KR"/>
          </a:p>
        </p:txBody>
      </p:sp>
    </p:spTree>
    <p:extLst>
      <p:ext uri="{BB962C8B-B14F-4D97-AF65-F5344CB8AC3E}">
        <p14:creationId xmlns:p14="http://schemas.microsoft.com/office/powerpoint/2010/main" val="1279952524"/>
      </p:ext>
    </p:extLst>
  </p:cSld>
  <p:clrMap bg1="lt1" tx1="dk1" bg2="lt2" tx2="dk2" accent1="accent1" accent2="accent2" accent3="accent3" accent4="accent4" accent5="accent5" accent6="accent6" hlink="hlink" folHlink="folHlink"/>
  <p:notesStyle>
    <a:lvl1pPr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1pPr>
    <a:lvl2pPr marL="4572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2pPr>
    <a:lvl3pPr marL="9144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3pPr>
    <a:lvl4pPr marL="13716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4pPr>
    <a:lvl5pPr marL="1828800" algn="l" rtl="0" eaLnBrk="0" fontAlgn="base" latinLnBrk="1" hangingPunct="0">
      <a:spcBef>
        <a:spcPct val="30000"/>
      </a:spcBef>
      <a:spcAft>
        <a:spcPct val="0"/>
      </a:spcAft>
      <a:defRPr kumimoji="1" sz="1200" kern="1200">
        <a:solidFill>
          <a:schemeClr val="tx1"/>
        </a:solidFill>
        <a:latin typeface="굴림" pitchFamily="50" charset="-127"/>
        <a:ea typeface="굴림" pitchFamily="50" charset="-127"/>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88DFF9B4-7835-48BF-857A-5411E5C133D6}" type="datetimeFigureOut">
              <a:rPr lang="en-US" altLang="ko-KR"/>
              <a:pPr/>
              <a:t>7/3/2025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23D7B73-DB09-4F90-8AE2-CEB28F2DB933}" type="slidenum">
              <a:rPr lang="en-US" altLang="ko-KR"/>
              <a:pPr/>
              <a:t>‹#›</a:t>
            </a:fld>
            <a:endParaRPr lang="en-US" altLang="ko-KR"/>
          </a:p>
        </p:txBody>
      </p:sp>
    </p:spTree>
    <p:extLst>
      <p:ext uri="{BB962C8B-B14F-4D97-AF65-F5344CB8AC3E}">
        <p14:creationId xmlns:p14="http://schemas.microsoft.com/office/powerpoint/2010/main" val="37539542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AD82938B-D1E6-4685-B6D5-7966126FED94}" type="datetimeFigureOut">
              <a:rPr lang="en-US" altLang="ko-KR"/>
              <a:pPr/>
              <a:t>7/3/2025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6314BFD2-0409-4BE0-B252-BDD0FF027185}" type="slidenum">
              <a:rPr lang="en-US" altLang="ko-KR"/>
              <a:pPr/>
              <a:t>‹#›</a:t>
            </a:fld>
            <a:endParaRPr lang="en-US" altLang="ko-KR"/>
          </a:p>
        </p:txBody>
      </p:sp>
    </p:spTree>
    <p:extLst>
      <p:ext uri="{BB962C8B-B14F-4D97-AF65-F5344CB8AC3E}">
        <p14:creationId xmlns:p14="http://schemas.microsoft.com/office/powerpoint/2010/main" val="1002264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7B720603-1B9B-462A-BDFE-9F5D896CD6D2}" type="datetimeFigureOut">
              <a:rPr lang="en-US" altLang="ko-KR"/>
              <a:pPr/>
              <a:t>7/3/2025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B91CEEEF-97EC-4BAE-8CDE-4276CE0ED346}" type="slidenum">
              <a:rPr lang="en-US" altLang="ko-KR"/>
              <a:pPr/>
              <a:t>‹#›</a:t>
            </a:fld>
            <a:endParaRPr lang="en-US" altLang="ko-KR"/>
          </a:p>
        </p:txBody>
      </p:sp>
    </p:spTree>
    <p:extLst>
      <p:ext uri="{BB962C8B-B14F-4D97-AF65-F5344CB8AC3E}">
        <p14:creationId xmlns:p14="http://schemas.microsoft.com/office/powerpoint/2010/main" val="2257914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1E6F9C18-D6D2-4D2F-8277-3BDA4E1DDE51}" type="datetimeFigureOut">
              <a:rPr lang="en-US" altLang="ko-KR"/>
              <a:pPr/>
              <a:t>7/3/2025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A721770-82AD-4CC1-AA27-18236982BD1D}" type="slidenum">
              <a:rPr lang="en-US" altLang="ko-KR"/>
              <a:pPr/>
              <a:t>‹#›</a:t>
            </a:fld>
            <a:endParaRPr lang="en-US" altLang="ko-KR"/>
          </a:p>
        </p:txBody>
      </p:sp>
    </p:spTree>
    <p:extLst>
      <p:ext uri="{BB962C8B-B14F-4D97-AF65-F5344CB8AC3E}">
        <p14:creationId xmlns:p14="http://schemas.microsoft.com/office/powerpoint/2010/main" val="29488493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2"/>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5D476F74-13AD-499E-B074-9CA31BEC30AF}" type="datetimeFigureOut">
              <a:rPr lang="en-US" altLang="ko-KR"/>
              <a:pPr/>
              <a:t>7/3/2025</a:t>
            </a:fld>
            <a:endParaRPr lang="en-US" altLang="ko-K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26CB138-0FAC-4660-89EE-C6DEA2AFD40A}" type="slidenum">
              <a:rPr lang="en-US" altLang="ko-KR"/>
              <a:pPr/>
              <a:t>‹#›</a:t>
            </a:fld>
            <a:endParaRPr lang="en-US" altLang="ko-KR"/>
          </a:p>
        </p:txBody>
      </p:sp>
    </p:spTree>
    <p:extLst>
      <p:ext uri="{BB962C8B-B14F-4D97-AF65-F5344CB8AC3E}">
        <p14:creationId xmlns:p14="http://schemas.microsoft.com/office/powerpoint/2010/main" val="3900725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C9EB4C40-7DDE-4D1D-BBB6-486941CAED65}" type="datetimeFigureOut">
              <a:rPr lang="en-US" altLang="ko-KR"/>
              <a:pPr/>
              <a:t>7/3/2025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69B8E138-3828-4E35-ACDA-6E3A3BED428A}" type="slidenum">
              <a:rPr lang="en-US" altLang="ko-KR"/>
              <a:pPr/>
              <a:t>‹#›</a:t>
            </a:fld>
            <a:endParaRPr lang="en-US" altLang="ko-KR"/>
          </a:p>
        </p:txBody>
      </p:sp>
    </p:spTree>
    <p:extLst>
      <p:ext uri="{BB962C8B-B14F-4D97-AF65-F5344CB8AC3E}">
        <p14:creationId xmlns:p14="http://schemas.microsoft.com/office/powerpoint/2010/main" val="3759590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4"/>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70" y="1535114"/>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37448C02-A3EE-4DBF-A5C0-40F42E7AB854}" type="datetimeFigureOut">
              <a:rPr lang="en-US" altLang="ko-KR"/>
              <a:pPr/>
              <a:t>7/3/2025</a:t>
            </a:fld>
            <a:endParaRPr lang="en-US" altLang="ko-KR"/>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AC037227-149D-4F6F-9CE8-281EEA890F0E}" type="slidenum">
              <a:rPr lang="en-US" altLang="ko-KR"/>
              <a:pPr/>
              <a:t>‹#›</a:t>
            </a:fld>
            <a:endParaRPr lang="en-US" altLang="ko-KR"/>
          </a:p>
        </p:txBody>
      </p:sp>
    </p:spTree>
    <p:extLst>
      <p:ext uri="{BB962C8B-B14F-4D97-AF65-F5344CB8AC3E}">
        <p14:creationId xmlns:p14="http://schemas.microsoft.com/office/powerpoint/2010/main" val="311541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F05B8D17-1842-4BBD-BE2B-D7C50F9AF138}" type="datetimeFigureOut">
              <a:rPr lang="en-US" altLang="ko-KR"/>
              <a:pPr/>
              <a:t>7/3/2025</a:t>
            </a:fld>
            <a:endParaRPr lang="en-US" altLang="ko-K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2ADA2119-8EC1-4365-9D8C-FC3897569E82}" type="slidenum">
              <a:rPr lang="en-US" altLang="ko-KR"/>
              <a:pPr/>
              <a:t>‹#›</a:t>
            </a:fld>
            <a:endParaRPr lang="en-US" altLang="ko-KR"/>
          </a:p>
        </p:txBody>
      </p:sp>
    </p:spTree>
    <p:extLst>
      <p:ext uri="{BB962C8B-B14F-4D97-AF65-F5344CB8AC3E}">
        <p14:creationId xmlns:p14="http://schemas.microsoft.com/office/powerpoint/2010/main" val="3285001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4A4DDB2A-82DA-4706-8395-99C5CAC542F9}" type="datetimeFigureOut">
              <a:rPr lang="en-US" altLang="ko-KR"/>
              <a:pPr/>
              <a:t>7/3/2025</a:t>
            </a:fld>
            <a:endParaRPr lang="en-US" altLang="ko-K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283A1205-C1CE-4FD7-9F42-4CC327A6AB3C}" type="slidenum">
              <a:rPr lang="en-US" altLang="ko-KR"/>
              <a:pPr/>
              <a:t>‹#›</a:t>
            </a:fld>
            <a:endParaRPr lang="en-US" altLang="ko-KR"/>
          </a:p>
        </p:txBody>
      </p:sp>
    </p:spTree>
    <p:extLst>
      <p:ext uri="{BB962C8B-B14F-4D97-AF65-F5344CB8AC3E}">
        <p14:creationId xmlns:p14="http://schemas.microsoft.com/office/powerpoint/2010/main" val="3157239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C7BE1B6A-27BA-460E-A795-1ECF03E59A0D}" type="datetimeFigureOut">
              <a:rPr lang="en-US" altLang="ko-KR"/>
              <a:pPr/>
              <a:t>7/3/2025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95C8FFE-429F-4FAC-8617-6C62E757397B}" type="slidenum">
              <a:rPr lang="en-US" altLang="ko-KR"/>
              <a:pPr/>
              <a:t>‹#›</a:t>
            </a:fld>
            <a:endParaRPr lang="en-US" altLang="ko-KR"/>
          </a:p>
        </p:txBody>
      </p:sp>
    </p:spTree>
    <p:extLst>
      <p:ext uri="{BB962C8B-B14F-4D97-AF65-F5344CB8AC3E}">
        <p14:creationId xmlns:p14="http://schemas.microsoft.com/office/powerpoint/2010/main" val="5911552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9"/>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1248BFA0-C6FE-4C02-B82A-90BCDF94770C}" type="datetimeFigureOut">
              <a:rPr lang="en-US" altLang="ko-KR"/>
              <a:pPr/>
              <a:t>7/3/2025</a:t>
            </a:fld>
            <a:endParaRPr lang="en-US" altLang="ko-K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AC19482-F964-434F-9A29-3EBF50F4C03A}" type="slidenum">
              <a:rPr lang="en-US" altLang="ko-KR"/>
              <a:pPr/>
              <a:t>‹#›</a:t>
            </a:fld>
            <a:endParaRPr lang="en-US" altLang="ko-KR"/>
          </a:p>
        </p:txBody>
      </p:sp>
    </p:spTree>
    <p:extLst>
      <p:ext uri="{BB962C8B-B14F-4D97-AF65-F5344CB8AC3E}">
        <p14:creationId xmlns:p14="http://schemas.microsoft.com/office/powerpoint/2010/main" val="34359344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5167"/>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ko-KR"/>
              <a:t>Click to edit Master title style</a:t>
            </a:r>
          </a:p>
        </p:txBody>
      </p:sp>
      <p:sp>
        <p:nvSpPr>
          <p:cNvPr id="1027" name="Text Placeholder 2"/>
          <p:cNvSpPr>
            <a:spLocks noGrp="1"/>
          </p:cNvSpPr>
          <p:nvPr>
            <p:ph type="body" idx="1"/>
          </p:nvPr>
        </p:nvSpPr>
        <p:spPr bwMode="auto">
          <a:xfrm>
            <a:off x="609600" y="1600202"/>
            <a:ext cx="10972800" cy="4525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p>
        </p:txBody>
      </p:sp>
      <p:sp>
        <p:nvSpPr>
          <p:cNvPr id="4" name="Date Placeholder 3"/>
          <p:cNvSpPr>
            <a:spLocks noGrp="1"/>
          </p:cNvSpPr>
          <p:nvPr>
            <p:ph type="dt" sz="half" idx="2"/>
          </p:nvPr>
        </p:nvSpPr>
        <p:spPr>
          <a:xfrm>
            <a:off x="609600" y="6356352"/>
            <a:ext cx="2844800" cy="366183"/>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defRPr>
            </a:lvl1pPr>
          </a:lstStyle>
          <a:p>
            <a:fld id="{18C830DF-61CF-4BC4-BFBF-04C878F570E7}" type="datetimeFigureOut">
              <a:rPr lang="en-US" altLang="ko-KR"/>
              <a:pPr/>
              <a:t>7/3/2025</a:t>
            </a:fld>
            <a:endParaRPr lang="en-US" altLang="ko-KR"/>
          </a:p>
        </p:txBody>
      </p:sp>
      <p:sp>
        <p:nvSpPr>
          <p:cNvPr id="5" name="Footer Placeholder 4"/>
          <p:cNvSpPr>
            <a:spLocks noGrp="1"/>
          </p:cNvSpPr>
          <p:nvPr>
            <p:ph type="ftr" sz="quarter" idx="3"/>
          </p:nvPr>
        </p:nvSpPr>
        <p:spPr>
          <a:xfrm>
            <a:off x="4165600" y="6356352"/>
            <a:ext cx="3860800" cy="366183"/>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en-US"/>
          </a:p>
        </p:txBody>
      </p:sp>
      <p:sp>
        <p:nvSpPr>
          <p:cNvPr id="6" name="Slide Number Placeholder 5"/>
          <p:cNvSpPr>
            <a:spLocks noGrp="1"/>
          </p:cNvSpPr>
          <p:nvPr>
            <p:ph type="sldNum" sz="quarter" idx="4"/>
          </p:nvPr>
        </p:nvSpPr>
        <p:spPr>
          <a:xfrm>
            <a:off x="8737600" y="6356352"/>
            <a:ext cx="2844800" cy="366183"/>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5C26EE14-D894-4307-8D5C-5F7106E7C11D}" type="slidenum">
              <a:rPr lang="en-US" altLang="ko-KR"/>
              <a:pPr/>
              <a:t>‹#›</a:t>
            </a:fld>
            <a:endParaRPr lang="en-US" altLang="ko-KR"/>
          </a:p>
        </p:txBody>
      </p:sp>
    </p:spTree>
    <p:extLst>
      <p:ext uri="{BB962C8B-B14F-4D97-AF65-F5344CB8AC3E}">
        <p14:creationId xmlns:p14="http://schemas.microsoft.com/office/powerpoint/2010/main" val="938466734"/>
      </p:ext>
    </p:extLst>
  </p:cSld>
  <p:clrMap bg1="lt1" tx1="dk1" bg2="lt2" tx2="dk2" accent1="accent1" accent2="accent2" accent3="accent3" accent4="accent4" accent5="accent5" accent6="accent6" hlink="hlink" folHlink="folHlink"/>
  <p:sldLayoutIdLst>
    <p:sldLayoutId id="2147488141" r:id="rId1"/>
    <p:sldLayoutId id="2147488142" r:id="rId2"/>
    <p:sldLayoutId id="2147488143" r:id="rId3"/>
    <p:sldLayoutId id="2147488144" r:id="rId4"/>
    <p:sldLayoutId id="2147488145" r:id="rId5"/>
    <p:sldLayoutId id="2147488146" r:id="rId6"/>
    <p:sldLayoutId id="2147488147" r:id="rId7"/>
    <p:sldLayoutId id="2147488148" r:id="rId8"/>
    <p:sldLayoutId id="2147488149" r:id="rId9"/>
    <p:sldLayoutId id="2147488150" r:id="rId10"/>
    <p:sldLayoutId id="2147488151" r:id="rId11"/>
  </p:sldLayoutIdLst>
  <p:txStyles>
    <p:titleStyle>
      <a:lvl1pPr algn="ctr" defTabSz="457200" rtl="0" fontAlgn="base">
        <a:spcBef>
          <a:spcPct val="0"/>
        </a:spcBef>
        <a:spcAft>
          <a:spcPct val="0"/>
        </a:spcAft>
        <a:defRPr sz="4400" kern="1200">
          <a:solidFill>
            <a:schemeClr val="tx1"/>
          </a:solidFill>
          <a:latin typeface="+mj-lt"/>
          <a:ea typeface="ＭＳ Ｐゴシック" pitchFamily="-84" charset="-128"/>
          <a:cs typeface="+mj-cs"/>
        </a:defRPr>
      </a:lvl1pPr>
      <a:lvl2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2pPr>
      <a:lvl3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3pPr>
      <a:lvl4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4pPr>
      <a:lvl5pPr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5pPr>
      <a:lvl6pPr marL="4572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6pPr>
      <a:lvl7pPr marL="9144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7pPr>
      <a:lvl8pPr marL="13716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8pPr>
      <a:lvl9pPr marL="1828800" algn="ctr" defTabSz="457200" rtl="0" fontAlgn="base">
        <a:spcBef>
          <a:spcPct val="0"/>
        </a:spcBef>
        <a:spcAft>
          <a:spcPct val="0"/>
        </a:spcAft>
        <a:defRPr sz="4400">
          <a:solidFill>
            <a:schemeClr val="tx1"/>
          </a:solidFill>
          <a:latin typeface="Calibri" panose="020F0502020204030204" pitchFamily="34" charset="0"/>
          <a:ea typeface="ＭＳ Ｐゴシック" pitchFamily="-84" charset="-128"/>
        </a:defRPr>
      </a:lvl9pPr>
    </p:titleStyle>
    <p:body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6.jpeg"/><Relationship Id="rId1" Type="http://schemas.openxmlformats.org/officeDocument/2006/relationships/slideLayout" Target="../slideLayouts/slideLayout6.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6.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 Id="rId5" Type="http://schemas.openxmlformats.org/officeDocument/2006/relationships/image" Target="../media/image14.jpeg"/><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71400"/>
            <a:ext cx="12191999" cy="6858000"/>
          </a:xfrm>
          <a:prstGeom prst="rect">
            <a:avLst/>
          </a:prstGeom>
        </p:spPr>
      </p:pic>
      <p:sp>
        <p:nvSpPr>
          <p:cNvPr id="3" name="부제 3"/>
          <p:cNvSpPr txBox="1">
            <a:spLocks/>
          </p:cNvSpPr>
          <p:nvPr/>
        </p:nvSpPr>
        <p:spPr bwMode="auto">
          <a:xfrm>
            <a:off x="1595499" y="1484784"/>
            <a:ext cx="8786497"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kumimoji="0" lang="en-US" altLang="ko-KR" sz="6600" dirty="0">
                <a:solidFill>
                  <a:schemeClr val="bg1"/>
                </a:solidFill>
                <a:effectLst>
                  <a:outerShdw blurRad="38100" dist="38100" dir="2700000" algn="tl">
                    <a:srgbClr val="000000">
                      <a:alpha val="43137"/>
                    </a:srgbClr>
                  </a:outerShdw>
                </a:effectLst>
                <a:latin typeface="+mn-ea"/>
                <a:ea typeface="+mn-ea"/>
              </a:rPr>
              <a:t>Acts  </a:t>
            </a:r>
            <a:endParaRPr kumimoji="0" lang="ko-KR" altLang="en-US" sz="6600" dirty="0">
              <a:solidFill>
                <a:schemeClr val="bg1"/>
              </a:solidFill>
              <a:effectLst>
                <a:outerShdw blurRad="38100" dist="38100" dir="2700000" algn="tl">
                  <a:srgbClr val="000000">
                    <a:alpha val="43137"/>
                  </a:srgbClr>
                </a:outerShdw>
              </a:effectLst>
              <a:latin typeface="+mn-ea"/>
              <a:ea typeface="+mn-ea"/>
            </a:endParaRPr>
          </a:p>
        </p:txBody>
      </p:sp>
      <p:sp>
        <p:nvSpPr>
          <p:cNvPr id="6" name="부제 3">
            <a:extLst>
              <a:ext uri="{FF2B5EF4-FFF2-40B4-BE49-F238E27FC236}">
                <a16:creationId xmlns:a16="http://schemas.microsoft.com/office/drawing/2014/main" id="{13E2923C-A0A9-45C9-84BD-CE30EA8645E5}"/>
              </a:ext>
            </a:extLst>
          </p:cNvPr>
          <p:cNvSpPr txBox="1">
            <a:spLocks/>
          </p:cNvSpPr>
          <p:nvPr/>
        </p:nvSpPr>
        <p:spPr bwMode="auto">
          <a:xfrm>
            <a:off x="3431702" y="3689648"/>
            <a:ext cx="5114089" cy="144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fontAlgn="base">
              <a:spcBef>
                <a:spcPct val="20000"/>
              </a:spcBef>
              <a:spcAft>
                <a:spcPct val="0"/>
              </a:spcAft>
              <a:buFont typeface="Arial" panose="020B0604020202020204" pitchFamily="34" charset="0"/>
              <a:buChar char="•"/>
              <a:defRPr sz="3200" kern="1200">
                <a:solidFill>
                  <a:schemeClr val="tx1"/>
                </a:solidFill>
                <a:latin typeface="+mn-lt"/>
                <a:ea typeface="ＭＳ Ｐゴシック" pitchFamily="-8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mn-lt"/>
                <a:ea typeface="ＭＳ Ｐゴシック" pitchFamily="-8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mn-lt"/>
                <a:ea typeface="ＭＳ Ｐゴシック" pitchFamily="-8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mn-lt"/>
                <a:ea typeface="ＭＳ Ｐゴシック" pitchFamily="-8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latinLnBrk="0">
              <a:buNone/>
              <a:defRPr/>
            </a:pPr>
            <a:r>
              <a:rPr kumimoji="0" lang="en-US" altLang="ko-KR" sz="4400" b="0" dirty="0">
                <a:latin typeface="+mn-ea"/>
                <a:ea typeface="+mn-ea"/>
              </a:rPr>
              <a:t> </a:t>
            </a:r>
            <a:endParaRPr kumimoji="0" lang="ko-KR" altLang="en-US" sz="4400" b="0" dirty="0">
              <a:latin typeface="+mn-ea"/>
              <a:ea typeface="+mn-ea"/>
            </a:endParaRPr>
          </a:p>
        </p:txBody>
      </p:sp>
    </p:spTree>
    <p:extLst>
      <p:ext uri="{BB962C8B-B14F-4D97-AF65-F5344CB8AC3E}">
        <p14:creationId xmlns:p14="http://schemas.microsoft.com/office/powerpoint/2010/main" val="17937381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E403F5DB-1B88-BB8E-8B90-3A9C07DFBA9C}"/>
              </a:ext>
            </a:extLst>
          </p:cNvPr>
          <p:cNvSpPr>
            <a:spLocks noChangeArrowheads="1"/>
          </p:cNvSpPr>
          <p:nvPr/>
        </p:nvSpPr>
        <p:spPr bwMode="auto">
          <a:xfrm>
            <a:off x="217714" y="365125"/>
            <a:ext cx="11136086"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ko-KR" sz="4000" u="sng" dirty="0">
                <a:latin typeface="Arial" panose="020B0604020202020204" pitchFamily="34" charset="0"/>
                <a:ea typeface="+mj-ea"/>
                <a:cs typeface="Arial" panose="020B0604020202020204" pitchFamily="34" charset="0"/>
              </a:rPr>
              <a:t>4. </a:t>
            </a:r>
            <a:r>
              <a:rPr kumimoji="0" lang="en-US" altLang="ko-KR" sz="4000" i="0" u="sng" strike="noStrike" kern="1200" cap="none" normalizeH="0" baseline="0" dirty="0">
                <a:ln>
                  <a:noFill/>
                </a:ln>
                <a:solidFill>
                  <a:schemeClr val="tx1"/>
                </a:solidFill>
                <a:effectLst/>
                <a:latin typeface="Arial" panose="020B0604020202020204" pitchFamily="34" charset="0"/>
                <a:ea typeface="+mj-ea"/>
                <a:cs typeface="Arial" panose="020B0604020202020204" pitchFamily="34" charset="0"/>
              </a:rPr>
              <a:t>Ephesian Church</a:t>
            </a:r>
          </a:p>
        </p:txBody>
      </p:sp>
      <p:graphicFrame>
        <p:nvGraphicFramePr>
          <p:cNvPr id="6" name="Content Placeholder 5">
            <a:extLst>
              <a:ext uri="{FF2B5EF4-FFF2-40B4-BE49-F238E27FC236}">
                <a16:creationId xmlns:a16="http://schemas.microsoft.com/office/drawing/2014/main" id="{DDEFA0D2-4F11-5C5B-8CBC-C20BDFF53775}"/>
              </a:ext>
            </a:extLst>
          </p:cNvPr>
          <p:cNvGraphicFramePr>
            <a:graphicFrameLocks noGrp="1"/>
          </p:cNvGraphicFramePr>
          <p:nvPr>
            <p:ph idx="4294967295"/>
          </p:nvPr>
        </p:nvGraphicFramePr>
        <p:xfrm>
          <a:off x="299466" y="1499834"/>
          <a:ext cx="11590020" cy="5057720"/>
        </p:xfrm>
        <a:graphic>
          <a:graphicData uri="http://schemas.openxmlformats.org/drawingml/2006/table">
            <a:tbl>
              <a:tblPr firstRow="1" firstCol="1" bandRow="1"/>
              <a:tblGrid>
                <a:gridCol w="1329037">
                  <a:extLst>
                    <a:ext uri="{9D8B030D-6E8A-4147-A177-3AD203B41FA5}">
                      <a16:colId xmlns:a16="http://schemas.microsoft.com/office/drawing/2014/main" val="3257436911"/>
                    </a:ext>
                  </a:extLst>
                </a:gridCol>
                <a:gridCol w="1976846">
                  <a:extLst>
                    <a:ext uri="{9D8B030D-6E8A-4147-A177-3AD203B41FA5}">
                      <a16:colId xmlns:a16="http://schemas.microsoft.com/office/drawing/2014/main" val="743822222"/>
                    </a:ext>
                  </a:extLst>
                </a:gridCol>
                <a:gridCol w="8284137">
                  <a:extLst>
                    <a:ext uri="{9D8B030D-6E8A-4147-A177-3AD203B41FA5}">
                      <a16:colId xmlns:a16="http://schemas.microsoft.com/office/drawing/2014/main" val="2908517700"/>
                    </a:ext>
                  </a:extLst>
                </a:gridCol>
              </a:tblGrid>
              <a:tr h="5057720">
                <a:tc>
                  <a:txBody>
                    <a:bodyPr/>
                    <a:lstStyle/>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Ephesian        Church</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7058" marR="97058" marT="26643" marB="266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Acts19:8-20:38,        </a:t>
                      </a:r>
                    </a:p>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Rev 2:1-7</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7058" marR="97058" marT="26643" marB="266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Ephesian Church was the church that Paul stayed for 3 years      because of its strategic importance of Paul’s mission. </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1) A Church that raised the people with the Word of God</a:t>
                      </a:r>
                      <a:endParaRPr lang="en-UG" sz="2000" u="sn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Acts 19:9, ‘He took the disciples with him and had discussions   daily in the lecture hall of Tyrannus’</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2) The Church that received the praise and rebuke from the Lord</a:t>
                      </a:r>
                      <a:endParaRPr lang="en-UG" sz="2000" u="sn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Rev 2:2-4, ‘I know your deeds, your hard work and your  perseverance. I know that you cannot tolerate wicked people, that you have tested those who claim to be apostles but are not and  have found from false. You have persevered and have endured    hardships for my name, ad have not grown weary. Yet I hold this  against you: You have forsaken your first love." </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txBody>
                  <a:tcPr marL="97058" marR="97058" marT="26643" marB="26643"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6332269"/>
                  </a:ext>
                </a:extLst>
              </a:tr>
            </a:tbl>
          </a:graphicData>
        </a:graphic>
      </p:graphicFrame>
      <p:pic>
        <p:nvPicPr>
          <p:cNvPr id="3" name="그림 2">
            <a:extLst>
              <a:ext uri="{FF2B5EF4-FFF2-40B4-BE49-F238E27FC236}">
                <a16:creationId xmlns:a16="http://schemas.microsoft.com/office/drawing/2014/main" id="{08726842-283C-4EA0-9155-86C89159A2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88089" y="77638"/>
            <a:ext cx="5001398" cy="1716656"/>
          </a:xfrm>
          <a:prstGeom prst="rect">
            <a:avLst/>
          </a:prstGeom>
        </p:spPr>
      </p:pic>
    </p:spTree>
    <p:extLst>
      <p:ext uri="{BB962C8B-B14F-4D97-AF65-F5344CB8AC3E}">
        <p14:creationId xmlns:p14="http://schemas.microsoft.com/office/powerpoint/2010/main" val="1749323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1A7EFE2-1245-4EEA-B189-30D2F34D4779}"/>
              </a:ext>
            </a:extLst>
          </p:cNvPr>
          <p:cNvSpPr>
            <a:spLocks noGrp="1"/>
          </p:cNvSpPr>
          <p:nvPr>
            <p:ph type="title"/>
          </p:nvPr>
        </p:nvSpPr>
        <p:spPr/>
        <p:txBody>
          <a:bodyPr/>
          <a:lstStyle/>
          <a:p>
            <a:r>
              <a:rPr lang="en-US" sz="4000" b="1" u="sng" dirty="0">
                <a:latin typeface="Arial" panose="020B0604020202020204" pitchFamily="34" charset="0"/>
                <a:cs typeface="Arial" panose="020B0604020202020204" pitchFamily="34" charset="0"/>
              </a:rPr>
              <a:t>Ephesus</a:t>
            </a:r>
          </a:p>
        </p:txBody>
      </p:sp>
      <p:pic>
        <p:nvPicPr>
          <p:cNvPr id="4" name="그림 3">
            <a:extLst>
              <a:ext uri="{FF2B5EF4-FFF2-40B4-BE49-F238E27FC236}">
                <a16:creationId xmlns:a16="http://schemas.microsoft.com/office/drawing/2014/main" id="{72EB9B08-0204-4C23-9A20-8CB6F32FD3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6083" y="1556792"/>
            <a:ext cx="4085055" cy="2140031"/>
          </a:xfrm>
          <a:prstGeom prst="rect">
            <a:avLst/>
          </a:prstGeom>
        </p:spPr>
      </p:pic>
      <p:pic>
        <p:nvPicPr>
          <p:cNvPr id="6" name="그림 5">
            <a:extLst>
              <a:ext uri="{FF2B5EF4-FFF2-40B4-BE49-F238E27FC236}">
                <a16:creationId xmlns:a16="http://schemas.microsoft.com/office/drawing/2014/main" id="{28C50279-C8C8-45C3-B14B-5562F1643D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82813" y="4287855"/>
            <a:ext cx="4085055" cy="1885950"/>
          </a:xfrm>
          <a:prstGeom prst="rect">
            <a:avLst/>
          </a:prstGeom>
        </p:spPr>
      </p:pic>
      <p:pic>
        <p:nvPicPr>
          <p:cNvPr id="8" name="그림 7">
            <a:extLst>
              <a:ext uri="{FF2B5EF4-FFF2-40B4-BE49-F238E27FC236}">
                <a16:creationId xmlns:a16="http://schemas.microsoft.com/office/drawing/2014/main" id="{FB0179F4-4733-4C59-B2F9-48FAD407C6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3432" y="4032698"/>
            <a:ext cx="4392487" cy="2140032"/>
          </a:xfrm>
          <a:prstGeom prst="rect">
            <a:avLst/>
          </a:prstGeom>
        </p:spPr>
      </p:pic>
      <p:pic>
        <p:nvPicPr>
          <p:cNvPr id="10" name="그림 9">
            <a:extLst>
              <a:ext uri="{FF2B5EF4-FFF2-40B4-BE49-F238E27FC236}">
                <a16:creationId xmlns:a16="http://schemas.microsoft.com/office/drawing/2014/main" id="{A3D15781-C653-4C45-9D2D-5F6BD53690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3432" y="1556792"/>
            <a:ext cx="4392487" cy="2140032"/>
          </a:xfrm>
          <a:prstGeom prst="rect">
            <a:avLst/>
          </a:prstGeom>
        </p:spPr>
      </p:pic>
    </p:spTree>
    <p:extLst>
      <p:ext uri="{BB962C8B-B14F-4D97-AF65-F5344CB8AC3E}">
        <p14:creationId xmlns:p14="http://schemas.microsoft.com/office/powerpoint/2010/main" val="18520790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63973D00-9B0F-4EA1-A1DD-8D018F6860EC}"/>
              </a:ext>
            </a:extLst>
          </p:cNvPr>
          <p:cNvSpPr>
            <a:spLocks noGrp="1"/>
          </p:cNvSpPr>
          <p:nvPr>
            <p:ph type="title"/>
          </p:nvPr>
        </p:nvSpPr>
        <p:spPr>
          <a:xfrm>
            <a:off x="609600" y="241089"/>
            <a:ext cx="10972800" cy="1143000"/>
          </a:xfrm>
        </p:spPr>
        <p:txBody>
          <a:bodyPr>
            <a:normAutofit/>
          </a:bodyPr>
          <a:lstStyle/>
          <a:p>
            <a:r>
              <a:rPr lang="en-US" sz="4000" b="1" u="sng" dirty="0">
                <a:latin typeface="Arial" panose="020B0604020202020204" pitchFamily="34" charset="0"/>
                <a:cs typeface="Arial" panose="020B0604020202020204" pitchFamily="34" charset="0"/>
              </a:rPr>
              <a:t>What is the Church? (Acts 20:17-38)</a:t>
            </a:r>
          </a:p>
        </p:txBody>
      </p:sp>
      <p:sp>
        <p:nvSpPr>
          <p:cNvPr id="3" name="내용 개체 틀 2">
            <a:extLst>
              <a:ext uri="{FF2B5EF4-FFF2-40B4-BE49-F238E27FC236}">
                <a16:creationId xmlns:a16="http://schemas.microsoft.com/office/drawing/2014/main" id="{865E68CA-0DF4-471F-8331-8AFC5960EAFE}"/>
              </a:ext>
            </a:extLst>
          </p:cNvPr>
          <p:cNvSpPr>
            <a:spLocks noGrp="1"/>
          </p:cNvSpPr>
          <p:nvPr>
            <p:ph sz="half" idx="1"/>
          </p:nvPr>
        </p:nvSpPr>
        <p:spPr>
          <a:xfrm>
            <a:off x="838200" y="1713391"/>
            <a:ext cx="5181600" cy="4779484"/>
          </a:xfrm>
        </p:spPr>
        <p:txBody>
          <a:bodyPr>
            <a:normAutofit fontScale="77500" lnSpcReduction="20000"/>
          </a:bodyPr>
          <a:lstStyle/>
          <a:p>
            <a:pPr marL="0" indent="0">
              <a:buNone/>
            </a:pPr>
            <a:r>
              <a:rPr lang="en-US" dirty="0">
                <a:latin typeface="Arial" panose="020B0604020202020204" pitchFamily="34" charset="0"/>
                <a:cs typeface="Arial" panose="020B0604020202020204" pitchFamily="34" charset="0"/>
              </a:rPr>
              <a:t>Introduction</a:t>
            </a:r>
          </a:p>
          <a:p>
            <a:pPr marL="0" indent="0">
              <a:buNone/>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Acts 20:22-23, “And now, bound by the Spirit, I go to Jerusalem, not knowing what will happen to me there, except that the Holy Spirit testifies in every city, saying that bonds and afflictions await me. But I do not account my life of any value nor as precious to myself nor as precious to myself nor as precious to myself nor as precious to myself for the course I must pursue and the ministry I have believed in the Lord Jesus, to testify to the gospel of the grace of God.”</a:t>
            </a:r>
          </a:p>
          <a:p>
            <a:pPr marL="0" indent="0">
              <a:buNone/>
            </a:pPr>
            <a:endParaRPr lang="en-US" sz="1900" kern="100" dirty="0">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indent="0">
              <a:buNone/>
            </a:pP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600" b="1"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1. Who established the church?</a:t>
            </a:r>
            <a:endParaRPr lang="en-US" sz="2600" b="1"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Five characteristics of the church (Matt. 16:18)</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The church is established by Jesus.</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The Lord of the church is Jesus.</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The church is destined to grow.</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The church is opposed and persecuted.</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However, the church will surely triumph.</a:t>
            </a:r>
            <a:endParaRPr lang="en-US" sz="1900" kern="100" spc="0" dirty="0">
              <a:solidFill>
                <a:srgbClr val="000000"/>
              </a:solidFill>
              <a:effectLst/>
              <a:latin typeface="Arial" panose="020B0604020202020204" pitchFamily="34" charset="0"/>
              <a:cs typeface="Arial" panose="020B0604020202020204" pitchFamily="34" charset="0"/>
            </a:endParaRPr>
          </a:p>
          <a:p>
            <a:pPr marL="0" indent="0">
              <a:buNone/>
            </a:pPr>
            <a:endParaRPr lang="en-US" dirty="0"/>
          </a:p>
        </p:txBody>
      </p:sp>
      <p:sp>
        <p:nvSpPr>
          <p:cNvPr id="4" name="내용 개체 틀 3">
            <a:extLst>
              <a:ext uri="{FF2B5EF4-FFF2-40B4-BE49-F238E27FC236}">
                <a16:creationId xmlns:a16="http://schemas.microsoft.com/office/drawing/2014/main" id="{AC38165E-E20A-442A-8C77-8579F99DC41E}"/>
              </a:ext>
            </a:extLst>
          </p:cNvPr>
          <p:cNvSpPr>
            <a:spLocks noGrp="1"/>
          </p:cNvSpPr>
          <p:nvPr>
            <p:ph sz="half" idx="2"/>
          </p:nvPr>
        </p:nvSpPr>
        <p:spPr>
          <a:xfrm>
            <a:off x="6172202" y="1837427"/>
            <a:ext cx="5181600" cy="4779484"/>
          </a:xfrm>
        </p:spPr>
        <p:txBody>
          <a:bodyPr>
            <a:normAutofit fontScale="77500" lnSpcReduction="20000"/>
          </a:bodyPr>
          <a:lstStyle/>
          <a:p>
            <a:pPr marL="0" marR="0" indent="0" algn="just" fontAlgn="base" latinLnBrk="1">
              <a:lnSpc>
                <a:spcPct val="107000"/>
              </a:lnSpc>
              <a:spcBef>
                <a:spcPts val="0"/>
              </a:spcBef>
              <a:spcAft>
                <a:spcPts val="800"/>
              </a:spcAft>
              <a:buNone/>
            </a:pPr>
            <a:r>
              <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The church is established by the triune God: Father (designer), Son (builder), and Holy Spirit (overseer). </a:t>
            </a:r>
            <a:endParaRPr lang="en-US" sz="26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endPar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 The Church was bought with Jesus own blood: No blood, no church </a:t>
            </a:r>
            <a:endParaRPr lang="en-US" sz="26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endParaRPr lang="en-US" sz="2600"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600" b="1"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2. Who will serve the church?</a:t>
            </a:r>
            <a:endParaRPr lang="en-US" sz="2600" b="1" u="sng"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The Holy Spirit has made us over-seers</a:t>
            </a:r>
            <a:endParaRPr lang="en-US" sz="26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Two ways of serving the church</a:t>
            </a:r>
            <a:endParaRPr lang="en-US" sz="26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Shepherding the flock (28)</a:t>
            </a:r>
            <a:endParaRPr lang="en-US" sz="26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Guard the Shepherd (29-30)</a:t>
            </a:r>
            <a:endParaRPr lang="en-US" sz="2600" kern="100" spc="0" dirty="0">
              <a:solidFill>
                <a:srgbClr val="000000"/>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2193094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내용 개체 틀 2">
            <a:extLst>
              <a:ext uri="{FF2B5EF4-FFF2-40B4-BE49-F238E27FC236}">
                <a16:creationId xmlns:a16="http://schemas.microsoft.com/office/drawing/2014/main" id="{960410DF-1040-4A9C-80E3-C00AD3E7C2FC}"/>
              </a:ext>
            </a:extLst>
          </p:cNvPr>
          <p:cNvSpPr>
            <a:spLocks noGrp="1"/>
          </p:cNvSpPr>
          <p:nvPr>
            <p:ph sz="half" idx="1"/>
          </p:nvPr>
        </p:nvSpPr>
        <p:spPr>
          <a:xfrm>
            <a:off x="838200" y="345056"/>
            <a:ext cx="5181600" cy="6512943"/>
          </a:xfrm>
        </p:spPr>
        <p:txBody>
          <a:bodyPr>
            <a:normAutofit fontScale="77500" lnSpcReduction="20000"/>
          </a:bodyPr>
          <a:lstStyle/>
          <a:p>
            <a:pPr marL="0" marR="0" indent="0" algn="just" fontAlgn="base" latinLnBrk="1">
              <a:lnSpc>
                <a:spcPct val="107000"/>
              </a:lnSpc>
              <a:spcBef>
                <a:spcPts val="0"/>
              </a:spcBef>
              <a:spcAft>
                <a:spcPts val="800"/>
              </a:spcAft>
              <a:buNone/>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 My Testimony: I once left the church.</a:t>
            </a:r>
            <a:endParaRPr lang="en-US" sz="1900" kern="100" spc="0" dirty="0">
              <a:solidFill>
                <a:srgbClr val="000000"/>
              </a:solidFill>
              <a:effectLst/>
              <a:latin typeface="Arial" panose="020B0604020202020204" pitchFamily="34" charset="0"/>
              <a:cs typeface="Arial" panose="020B0604020202020204" pitchFamily="34" charset="0"/>
            </a:endParaRPr>
          </a:p>
          <a:p>
            <a:pPr marL="342900" marR="0" indent="-342900" algn="just" fontAlgn="base" latinLnBrk="1">
              <a:lnSpc>
                <a:spcPct val="107000"/>
              </a:lnSpc>
              <a:spcBef>
                <a:spcPts val="0"/>
              </a:spcBef>
              <a:spcAft>
                <a:spcPts val="800"/>
              </a:spcAft>
              <a:buAutoNum type="arabicParenBoth"/>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The order of looking at the church was wrong</a:t>
            </a:r>
          </a:p>
          <a:p>
            <a:pPr marL="342900" marR="0" indent="-342900" algn="just" fontAlgn="base" latinLnBrk="1">
              <a:lnSpc>
                <a:spcPct val="107000"/>
              </a:lnSpc>
              <a:spcBef>
                <a:spcPts val="0"/>
              </a:spcBef>
              <a:spcAft>
                <a:spcPts val="800"/>
              </a:spcAft>
              <a:buAutoNum type="arabicParenBoth"/>
            </a:pP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The church is Jesus.</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Acts 9:5, “Saul, Saul, why are you persecuting me?”</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Galatians 1:13, “When I was in Judaism, I persecuted the church of God violently, saying, ”</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endPar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(3) I am the church.</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Corinthians 12:27, “Now you are the body of Christ, and each one of you is a member of it.”</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endPar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(4) The church is the church not because there are no problems in the church, but because of God’s love.</a:t>
            </a:r>
            <a:endParaRPr lang="en-US" sz="19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endPar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“In every age, the church is imperfect. It is like a bride in an old dress. However, just as a bride is a bride not because of her clothes but because of the love of her groom, so the church is a church not because of the perfection of the church but because of the perfect love of Jesus. The perfection of the church does not come from the church itself but from Jesus, the bridegroom. The bride’s clothes were dirty that day, but they will be clean in time because the groom loves her. So it is with the church” (Hans </a:t>
            </a:r>
            <a:r>
              <a:rPr lang="en-US" sz="1900" kern="100" spc="0" dirty="0" err="1">
                <a:solidFill>
                  <a:srgbClr val="000000"/>
                </a:solidFill>
                <a:effectLst/>
                <a:latin typeface="Arial" panose="020B0604020202020204" pitchFamily="34" charset="0"/>
                <a:ea typeface="맑은 고딕" panose="020B0503020000020004" pitchFamily="50" charset="-127"/>
                <a:cs typeface="Arial" panose="020B0604020202020204" pitchFamily="34" charset="0"/>
              </a:rPr>
              <a:t>Küng</a:t>
            </a:r>
            <a:r>
              <a:rPr lang="en-US" sz="19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 What is the Church?)</a:t>
            </a:r>
            <a:endParaRPr lang="en-US" sz="1900" kern="100" spc="0" dirty="0">
              <a:solidFill>
                <a:srgbClr val="000000"/>
              </a:solidFill>
              <a:effectLst/>
              <a:latin typeface="Arial" panose="020B0604020202020204" pitchFamily="34" charset="0"/>
              <a:cs typeface="Arial" panose="020B0604020202020204" pitchFamily="34" charset="0"/>
            </a:endParaRPr>
          </a:p>
          <a:p>
            <a:endParaRPr lang="en-US" dirty="0"/>
          </a:p>
        </p:txBody>
      </p:sp>
      <p:sp>
        <p:nvSpPr>
          <p:cNvPr id="4" name="내용 개체 틀 3">
            <a:extLst>
              <a:ext uri="{FF2B5EF4-FFF2-40B4-BE49-F238E27FC236}">
                <a16:creationId xmlns:a16="http://schemas.microsoft.com/office/drawing/2014/main" id="{B6DF903F-3851-437B-ADCB-5914E80352D6}"/>
              </a:ext>
            </a:extLst>
          </p:cNvPr>
          <p:cNvSpPr>
            <a:spLocks noGrp="1"/>
          </p:cNvSpPr>
          <p:nvPr>
            <p:ph sz="half" idx="2"/>
          </p:nvPr>
        </p:nvSpPr>
        <p:spPr>
          <a:xfrm>
            <a:off x="6396487" y="488531"/>
            <a:ext cx="5181600" cy="4351338"/>
          </a:xfrm>
        </p:spPr>
        <p:txBody>
          <a:bodyPr>
            <a:normAutofit fontScale="77500" lnSpcReduction="20000"/>
          </a:bodyPr>
          <a:lstStyle/>
          <a:p>
            <a:pPr marL="0" marR="0" indent="0" algn="just" fontAlgn="base" latinLnBrk="1">
              <a:lnSpc>
                <a:spcPct val="107000"/>
              </a:lnSpc>
              <a:spcBef>
                <a:spcPts val="0"/>
              </a:spcBef>
              <a:spcAft>
                <a:spcPts val="800"/>
              </a:spcAft>
              <a:buNone/>
            </a:pPr>
            <a:r>
              <a:rPr lang="en-US" sz="2600" b="1" u="sng" kern="100" spc="0" dirty="0">
                <a:solidFill>
                  <a:srgbClr val="000000"/>
                </a:solidFill>
                <a:effectLst/>
                <a:uFill>
                  <a:solidFill>
                    <a:srgbClr val="000000"/>
                  </a:solidFill>
                </a:uFill>
                <a:latin typeface="Arial" panose="020B0604020202020204" pitchFamily="34" charset="0"/>
                <a:ea typeface="맑은 고딕" panose="020B0503020000020004" pitchFamily="50" charset="-127"/>
                <a:cs typeface="Arial" panose="020B0604020202020204" pitchFamily="34" charset="0"/>
              </a:rPr>
              <a:t>3) Who will establish the church?</a:t>
            </a:r>
            <a:endParaRPr lang="en-US" sz="2600" b="1"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r>
              <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The church that was purchased with blood must be built with blood.</a:t>
            </a:r>
            <a:endParaRPr lang="en-US" sz="260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endPar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 We must sanctify ourselves daily with the word of grace (32)</a:t>
            </a:r>
            <a:endParaRPr lang="en-US" sz="2600" kern="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buNone/>
            </a:pPr>
            <a:endParaRPr lang="en-US" sz="2600" kern="100" dirty="0">
              <a:solidFill>
                <a:srgbClr val="000000"/>
              </a:solidFill>
              <a:latin typeface="Arial" panose="020B0604020202020204" pitchFamily="34" charset="0"/>
              <a:ea typeface="맑은 고딕" panose="020B0503020000020004" pitchFamily="50" charset="-127"/>
              <a:cs typeface="Arial" panose="020B0604020202020204" pitchFamily="34" charset="0"/>
            </a:endParaRPr>
          </a:p>
          <a:p>
            <a:pPr marL="0" marR="0" indent="0" algn="just" fontAlgn="base" latinLnBrk="1">
              <a:lnSpc>
                <a:spcPct val="107000"/>
              </a:lnSpc>
              <a:spcBef>
                <a:spcPts val="0"/>
              </a:spcBef>
              <a:spcAft>
                <a:spcPts val="800"/>
              </a:spcAft>
              <a:buNone/>
            </a:pPr>
            <a:r>
              <a:rPr lang="en-US" sz="26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We must abandon material desires and focus only on Christ through a life of voluntary poverty (33-35)</a:t>
            </a:r>
            <a:endParaRPr lang="en-US" sz="2600" kern="0" spc="0" dirty="0">
              <a:solidFill>
                <a:srgbClr val="000000"/>
              </a:solidFill>
              <a:effectLst/>
              <a:latin typeface="Arial" panose="020B0604020202020204" pitchFamily="34" charset="0"/>
              <a:cs typeface="Arial" panose="020B0604020202020204" pitchFamily="34" charset="0"/>
            </a:endParaRPr>
          </a:p>
          <a:p>
            <a:endParaRPr lang="en-US" dirty="0"/>
          </a:p>
        </p:txBody>
      </p:sp>
      <p:pic>
        <p:nvPicPr>
          <p:cNvPr id="6" name="그림 5">
            <a:extLst>
              <a:ext uri="{FF2B5EF4-FFF2-40B4-BE49-F238E27FC236}">
                <a16:creationId xmlns:a16="http://schemas.microsoft.com/office/drawing/2014/main" id="{65303E9B-262C-4731-ADCC-6093521A17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89321" y="4202803"/>
            <a:ext cx="3812876" cy="2158490"/>
          </a:xfrm>
          <a:prstGeom prst="rect">
            <a:avLst/>
          </a:prstGeom>
        </p:spPr>
      </p:pic>
    </p:spTree>
    <p:extLst>
      <p:ext uri="{BB962C8B-B14F-4D97-AF65-F5344CB8AC3E}">
        <p14:creationId xmlns:p14="http://schemas.microsoft.com/office/powerpoint/2010/main" val="1045149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제목 6">
            <a:extLst>
              <a:ext uri="{FF2B5EF4-FFF2-40B4-BE49-F238E27FC236}">
                <a16:creationId xmlns:a16="http://schemas.microsoft.com/office/drawing/2014/main" id="{F12D1484-96B9-4E21-9166-CA8D10507770}"/>
              </a:ext>
            </a:extLst>
          </p:cNvPr>
          <p:cNvSpPr>
            <a:spLocks noGrp="1"/>
          </p:cNvSpPr>
          <p:nvPr>
            <p:ph type="title"/>
          </p:nvPr>
        </p:nvSpPr>
        <p:spPr>
          <a:xfrm>
            <a:off x="609600" y="275167"/>
            <a:ext cx="10670976" cy="1143000"/>
          </a:xfrm>
        </p:spPr>
        <p:txBody>
          <a:bodyPr/>
          <a:lstStyle/>
          <a:p>
            <a:r>
              <a:rPr lang="en-US" sz="4000" b="1" u="sng" dirty="0">
                <a:latin typeface="Arial" panose="020B0604020202020204" pitchFamily="34" charset="0"/>
                <a:cs typeface="Arial" panose="020B0604020202020204" pitchFamily="34" charset="0"/>
              </a:rPr>
              <a:t>Characteristics of Churches in Acts </a:t>
            </a:r>
          </a:p>
        </p:txBody>
      </p:sp>
      <p:graphicFrame>
        <p:nvGraphicFramePr>
          <p:cNvPr id="5" name="내용 개체 틀 4">
            <a:extLst>
              <a:ext uri="{FF2B5EF4-FFF2-40B4-BE49-F238E27FC236}">
                <a16:creationId xmlns:a16="http://schemas.microsoft.com/office/drawing/2014/main" id="{919AA7AB-8004-4296-8DF5-F430CCEAF2F2}"/>
              </a:ext>
            </a:extLst>
          </p:cNvPr>
          <p:cNvGraphicFramePr>
            <a:graphicFrameLocks noGrp="1"/>
          </p:cNvGraphicFramePr>
          <p:nvPr>
            <p:ph sz="half" idx="4294967295"/>
            <p:extLst>
              <p:ext uri="{D42A27DB-BD31-4B8C-83A1-F6EECF244321}">
                <p14:modId xmlns:p14="http://schemas.microsoft.com/office/powerpoint/2010/main" val="1009514332"/>
              </p:ext>
            </p:extLst>
          </p:nvPr>
        </p:nvGraphicFramePr>
        <p:xfrm>
          <a:off x="407368" y="1628800"/>
          <a:ext cx="11521280" cy="4752528"/>
        </p:xfrm>
        <a:graphic>
          <a:graphicData uri="http://schemas.openxmlformats.org/drawingml/2006/table">
            <a:tbl>
              <a:tblPr/>
              <a:tblGrid>
                <a:gridCol w="2304256">
                  <a:extLst>
                    <a:ext uri="{9D8B030D-6E8A-4147-A177-3AD203B41FA5}">
                      <a16:colId xmlns:a16="http://schemas.microsoft.com/office/drawing/2014/main" val="3173075346"/>
                    </a:ext>
                  </a:extLst>
                </a:gridCol>
                <a:gridCol w="2447410">
                  <a:extLst>
                    <a:ext uri="{9D8B030D-6E8A-4147-A177-3AD203B41FA5}">
                      <a16:colId xmlns:a16="http://schemas.microsoft.com/office/drawing/2014/main" val="3034803156"/>
                    </a:ext>
                  </a:extLst>
                </a:gridCol>
                <a:gridCol w="2161102">
                  <a:extLst>
                    <a:ext uri="{9D8B030D-6E8A-4147-A177-3AD203B41FA5}">
                      <a16:colId xmlns:a16="http://schemas.microsoft.com/office/drawing/2014/main" val="1812781490"/>
                    </a:ext>
                  </a:extLst>
                </a:gridCol>
                <a:gridCol w="2304256">
                  <a:extLst>
                    <a:ext uri="{9D8B030D-6E8A-4147-A177-3AD203B41FA5}">
                      <a16:colId xmlns:a16="http://schemas.microsoft.com/office/drawing/2014/main" val="804703165"/>
                    </a:ext>
                  </a:extLst>
                </a:gridCol>
                <a:gridCol w="2304256">
                  <a:extLst>
                    <a:ext uri="{9D8B030D-6E8A-4147-A177-3AD203B41FA5}">
                      <a16:colId xmlns:a16="http://schemas.microsoft.com/office/drawing/2014/main" val="1161187002"/>
                    </a:ext>
                  </a:extLst>
                </a:gridCol>
              </a:tblGrid>
              <a:tr h="1188132">
                <a:tc>
                  <a:txBody>
                    <a:bodyPr/>
                    <a:lstStyle/>
                    <a:p>
                      <a:pPr marL="0" marR="0" indent="0" algn="just" fontAlgn="base" latinLnBrk="1">
                        <a:lnSpc>
                          <a:spcPct val="160000"/>
                        </a:lnSpc>
                        <a:spcBef>
                          <a:spcPts val="0"/>
                        </a:spcBef>
                        <a:spcAft>
                          <a:spcPts val="0"/>
                        </a:spcAft>
                      </a:pPr>
                      <a:r>
                        <a:rPr lang="en-US" sz="2000" kern="0" spc="0">
                          <a:solidFill>
                            <a:srgbClr val="000000"/>
                          </a:solidFill>
                          <a:effectLst/>
                          <a:latin typeface="Arial" panose="020B0604020202020204" pitchFamily="34" charset="0"/>
                          <a:ea typeface="함초롬바탕" panose="02030604000101010101" pitchFamily="18" charset="-127"/>
                          <a:cs typeface="Arial" panose="020B0604020202020204" pitchFamily="34" charset="0"/>
                        </a:rPr>
                        <a:t>Church</a:t>
                      </a: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sz="2000" b="1" kern="0" spc="0" dirty="0">
                          <a:solidFill>
                            <a:srgbClr val="000000"/>
                          </a:solidFill>
                          <a:effectLst/>
                          <a:latin typeface="Arial" panose="020B0604020202020204" pitchFamily="34" charset="0"/>
                          <a:cs typeface="Arial" panose="020B0604020202020204" pitchFamily="34" charset="0"/>
                        </a:rPr>
                        <a:t>Jerusalem Church</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sz="2000" b="1" kern="0" spc="0" dirty="0">
                          <a:solidFill>
                            <a:srgbClr val="000000"/>
                          </a:solidFill>
                          <a:effectLst/>
                          <a:latin typeface="Arial" panose="020B0604020202020204" pitchFamily="34" charset="0"/>
                          <a:cs typeface="Arial" panose="020B0604020202020204" pitchFamily="34" charset="0"/>
                        </a:rPr>
                        <a:t>Antioch Church</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sz="2000" b="1" kern="0" spc="0" dirty="0">
                          <a:solidFill>
                            <a:srgbClr val="000000"/>
                          </a:solidFill>
                          <a:effectLst/>
                          <a:latin typeface="Arial" panose="020B0604020202020204" pitchFamily="34" charset="0"/>
                          <a:cs typeface="Arial" panose="020B0604020202020204" pitchFamily="34" charset="0"/>
                        </a:rPr>
                        <a:t>Philippian Church</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r>
                        <a:rPr lang="en-US" sz="2000" b="1" kern="0" spc="0" dirty="0">
                          <a:solidFill>
                            <a:srgbClr val="000000"/>
                          </a:solidFill>
                          <a:effectLst/>
                          <a:latin typeface="Arial" panose="020B0604020202020204" pitchFamily="34" charset="0"/>
                          <a:cs typeface="Arial" panose="020B0604020202020204" pitchFamily="34" charset="0"/>
                        </a:rPr>
                        <a:t>Ephesian Church</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0418478"/>
                  </a:ext>
                </a:extLst>
              </a:tr>
              <a:tr h="1188132">
                <a:tc>
                  <a:txBody>
                    <a:bodyPr/>
                    <a:lstStyle/>
                    <a:p>
                      <a:pPr marL="0" marR="0" indent="0" algn="just" fontAlgn="base" latinLnBrk="1">
                        <a:lnSpc>
                          <a:spcPct val="160000"/>
                        </a:lnSpc>
                        <a:spcBef>
                          <a:spcPts val="0"/>
                        </a:spcBef>
                        <a:spcAft>
                          <a:spcPts val="0"/>
                        </a:spcAft>
                      </a:pPr>
                      <a:r>
                        <a:rPr lang="en-US" sz="2000" kern="0" spc="0">
                          <a:solidFill>
                            <a:srgbClr val="000000"/>
                          </a:solidFill>
                          <a:effectLst/>
                          <a:latin typeface="Arial" panose="020B0604020202020204" pitchFamily="34" charset="0"/>
                          <a:ea typeface="함초롬바탕" panose="02030604000101010101" pitchFamily="18" charset="-127"/>
                          <a:cs typeface="Arial" panose="020B0604020202020204" pitchFamily="34" charset="0"/>
                        </a:rPr>
                        <a:t>Bible</a:t>
                      </a: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91536634"/>
                  </a:ext>
                </a:extLst>
              </a:tr>
              <a:tr h="1188132">
                <a:tc>
                  <a:txBody>
                    <a:bodyPr/>
                    <a:lstStyle/>
                    <a:p>
                      <a:pPr marL="0" marR="0" indent="0" algn="just" fontAlgn="base" latinLnBrk="1">
                        <a:lnSpc>
                          <a:spcPct val="160000"/>
                        </a:lnSpc>
                        <a:spcBef>
                          <a:spcPts val="0"/>
                        </a:spcBef>
                        <a:spcAft>
                          <a:spcPts val="0"/>
                        </a:spcAft>
                      </a:pPr>
                      <a:r>
                        <a:rPr lang="en-US" sz="2000" kern="0" spc="0">
                          <a:solidFill>
                            <a:srgbClr val="000000"/>
                          </a:solidFill>
                          <a:effectLst/>
                          <a:latin typeface="Arial" panose="020B0604020202020204" pitchFamily="34" charset="0"/>
                          <a:ea typeface="함초롬바탕" panose="02030604000101010101" pitchFamily="18" charset="-127"/>
                          <a:cs typeface="Arial" panose="020B0604020202020204" pitchFamily="34" charset="0"/>
                        </a:rPr>
                        <a:t>Type and Leadership</a:t>
                      </a: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101581"/>
                  </a:ext>
                </a:extLst>
              </a:tr>
              <a:tr h="1188132">
                <a:tc>
                  <a:txBody>
                    <a:bodyPr/>
                    <a:lstStyle/>
                    <a:p>
                      <a:pPr marL="0" marR="0" indent="0" algn="just" fontAlgn="base" latinLnBrk="1">
                        <a:lnSpc>
                          <a:spcPct val="160000"/>
                        </a:lnSpc>
                        <a:spcBef>
                          <a:spcPts val="0"/>
                        </a:spcBef>
                        <a:spcAft>
                          <a:spcPts val="0"/>
                        </a:spcAft>
                      </a:pPr>
                      <a:r>
                        <a:rPr lang="en-US" sz="2000" kern="0" spc="0">
                          <a:solidFill>
                            <a:srgbClr val="000000"/>
                          </a:solidFill>
                          <a:effectLst/>
                          <a:latin typeface="Arial" panose="020B0604020202020204" pitchFamily="34" charset="0"/>
                          <a:ea typeface="함초롬바탕" panose="02030604000101010101" pitchFamily="18" charset="-127"/>
                          <a:cs typeface="Arial" panose="020B0604020202020204" pitchFamily="34" charset="0"/>
                        </a:rPr>
                        <a:t>Missional Points</a:t>
                      </a: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60000"/>
                        </a:lnSpc>
                        <a:spcBef>
                          <a:spcPts val="0"/>
                        </a:spcBef>
                        <a:spcAft>
                          <a:spcPts val="0"/>
                        </a:spcAft>
                      </a:pPr>
                      <a:endParaRPr lang="en-US" sz="2000" kern="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2939862"/>
                  </a:ext>
                </a:extLst>
              </a:tr>
            </a:tbl>
          </a:graphicData>
        </a:graphic>
      </p:graphicFrame>
      <p:sp>
        <p:nvSpPr>
          <p:cNvPr id="6" name="Rectangle 1">
            <a:extLst>
              <a:ext uri="{FF2B5EF4-FFF2-40B4-BE49-F238E27FC236}">
                <a16:creationId xmlns:a16="http://schemas.microsoft.com/office/drawing/2014/main" id="{45EDB5D0-EEA3-44C0-8C5A-85E829DB943F}"/>
              </a:ext>
            </a:extLst>
          </p:cNvPr>
          <p:cNvSpPr>
            <a:spLocks noChangeArrowheads="1"/>
          </p:cNvSpPr>
          <p:nvPr/>
        </p:nvSpPr>
        <p:spPr bwMode="auto">
          <a:xfrm>
            <a:off x="638175" y="31273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69382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618412-E6B8-3216-A502-B4554995EB8F}"/>
              </a:ext>
            </a:extLst>
          </p:cNvPr>
          <p:cNvSpPr>
            <a:spLocks noGrp="1"/>
          </p:cNvSpPr>
          <p:nvPr>
            <p:ph idx="4294967295"/>
          </p:nvPr>
        </p:nvSpPr>
        <p:spPr>
          <a:xfrm>
            <a:off x="695400" y="340838"/>
            <a:ext cx="10685902" cy="4424416"/>
          </a:xfrm>
        </p:spPr>
        <p:txBody>
          <a:bodyPr vert="horz" lIns="91440" tIns="45720" rIns="91440" bIns="45720" rtlCol="0">
            <a:normAutofit/>
          </a:bodyPr>
          <a:lstStyle/>
          <a:p>
            <a:pPr marL="0" indent="0" fontAlgn="base">
              <a:spcAft>
                <a:spcPts val="800"/>
              </a:spcAft>
              <a:buNone/>
            </a:pPr>
            <a:r>
              <a:rPr lang="en-US" sz="4400" dirty="0">
                <a:uFill>
                  <a:solidFill>
                    <a:srgbClr val="000000"/>
                  </a:solidFill>
                </a:uFill>
                <a:latin typeface="Arial" panose="020B0604020202020204" pitchFamily="34" charset="0"/>
                <a:cs typeface="Arial" panose="020B0604020202020204" pitchFamily="34" charset="0"/>
              </a:rPr>
              <a:t>                             </a:t>
            </a:r>
            <a:r>
              <a:rPr lang="en-US" sz="4400" b="1" u="sng" dirty="0">
                <a:uFill>
                  <a:solidFill>
                    <a:srgbClr val="000000"/>
                  </a:solidFill>
                </a:uFill>
                <a:latin typeface="Arial" panose="020B0604020202020204" pitchFamily="34" charset="0"/>
                <a:cs typeface="Arial" panose="020B0604020202020204" pitchFamily="34" charset="0"/>
              </a:rPr>
              <a:t>Acts </a:t>
            </a:r>
          </a:p>
          <a:p>
            <a:pPr marL="0" indent="0" fontAlgn="base">
              <a:spcAft>
                <a:spcPts val="800"/>
              </a:spcAft>
              <a:buNone/>
            </a:pPr>
            <a:r>
              <a:rPr lang="en-US" sz="2000" dirty="0">
                <a:effectLst/>
                <a:uFill>
                  <a:solidFill>
                    <a:srgbClr val="000000"/>
                  </a:solidFill>
                </a:uFill>
              </a:rPr>
              <a:t>1. </a:t>
            </a:r>
            <a:r>
              <a:rPr lang="en-US" sz="2000" u="sng" dirty="0">
                <a:effectLst/>
                <a:uFill>
                  <a:solidFill>
                    <a:srgbClr val="000000"/>
                  </a:solidFill>
                </a:uFill>
              </a:rPr>
              <a:t>Author</a:t>
            </a:r>
            <a:endParaRPr lang="en-US" sz="2000" dirty="0">
              <a:effectLst/>
            </a:endParaRPr>
          </a:p>
          <a:p>
            <a:pPr marL="0" indent="0" fontAlgn="base">
              <a:spcAft>
                <a:spcPts val="800"/>
              </a:spcAft>
              <a:buNone/>
            </a:pPr>
            <a:r>
              <a:rPr lang="en-US" sz="2000" dirty="0">
                <a:effectLst/>
              </a:rPr>
              <a:t> </a:t>
            </a:r>
          </a:p>
        </p:txBody>
      </p:sp>
      <p:graphicFrame>
        <p:nvGraphicFramePr>
          <p:cNvPr id="2" name="표 1">
            <a:extLst>
              <a:ext uri="{FF2B5EF4-FFF2-40B4-BE49-F238E27FC236}">
                <a16:creationId xmlns:a16="http://schemas.microsoft.com/office/drawing/2014/main" id="{8DDDC12D-E8AB-4C0D-8CD5-19EA1AE2B65F}"/>
              </a:ext>
            </a:extLst>
          </p:cNvPr>
          <p:cNvGraphicFramePr>
            <a:graphicFrameLocks noGrp="1"/>
          </p:cNvGraphicFramePr>
          <p:nvPr>
            <p:extLst>
              <p:ext uri="{D42A27DB-BD31-4B8C-83A1-F6EECF244321}">
                <p14:modId xmlns:p14="http://schemas.microsoft.com/office/powerpoint/2010/main" val="697754566"/>
              </p:ext>
            </p:extLst>
          </p:nvPr>
        </p:nvGraphicFramePr>
        <p:xfrm>
          <a:off x="622570" y="2491272"/>
          <a:ext cx="11043215" cy="4025889"/>
        </p:xfrm>
        <a:graphic>
          <a:graphicData uri="http://schemas.openxmlformats.org/drawingml/2006/table">
            <a:tbl>
              <a:tblPr/>
              <a:tblGrid>
                <a:gridCol w="2796905">
                  <a:extLst>
                    <a:ext uri="{9D8B030D-6E8A-4147-A177-3AD203B41FA5}">
                      <a16:colId xmlns:a16="http://schemas.microsoft.com/office/drawing/2014/main" val="3870415064"/>
                    </a:ext>
                  </a:extLst>
                </a:gridCol>
                <a:gridCol w="2620899">
                  <a:extLst>
                    <a:ext uri="{9D8B030D-6E8A-4147-A177-3AD203B41FA5}">
                      <a16:colId xmlns:a16="http://schemas.microsoft.com/office/drawing/2014/main" val="100503214"/>
                    </a:ext>
                  </a:extLst>
                </a:gridCol>
                <a:gridCol w="2876641">
                  <a:extLst>
                    <a:ext uri="{9D8B030D-6E8A-4147-A177-3AD203B41FA5}">
                      <a16:colId xmlns:a16="http://schemas.microsoft.com/office/drawing/2014/main" val="2705050437"/>
                    </a:ext>
                  </a:extLst>
                </a:gridCol>
                <a:gridCol w="2748770">
                  <a:extLst>
                    <a:ext uri="{9D8B030D-6E8A-4147-A177-3AD203B41FA5}">
                      <a16:colId xmlns:a16="http://schemas.microsoft.com/office/drawing/2014/main" val="2622312780"/>
                    </a:ext>
                  </a:extLst>
                </a:gridCol>
              </a:tblGrid>
              <a:tr h="1632792">
                <a:tc>
                  <a:txBody>
                    <a:bodyPr/>
                    <a:lstStyle/>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Focus</a:t>
                      </a:r>
                      <a:endParaRPr lang="en-US" sz="2000" b="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Jerusalem (1:1-8:4)</a:t>
                      </a:r>
                      <a:endParaRPr lang="en-US" sz="2000" b="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Judea and Samaria</a:t>
                      </a:r>
                      <a:endParaRPr lang="en-US" sz="2000" b="0" kern="100" spc="0" dirty="0">
                        <a:solidFill>
                          <a:srgbClr val="000000"/>
                        </a:solidFill>
                        <a:effectLst/>
                        <a:latin typeface="Arial" panose="020B0604020202020204" pitchFamily="34" charset="0"/>
                        <a:cs typeface="Arial" panose="020B0604020202020204" pitchFamily="34" charset="0"/>
                      </a:endParaRPr>
                    </a:p>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(8:5-12:25)</a:t>
                      </a:r>
                      <a:endParaRPr lang="en-US" sz="2000" b="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End of the Earth (13:1-28:31)</a:t>
                      </a:r>
                      <a:endParaRPr lang="en-US" sz="2000" b="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275635"/>
                  </a:ext>
                </a:extLst>
              </a:tr>
              <a:tr h="497167">
                <a:tc>
                  <a:txBody>
                    <a:bodyPr/>
                    <a:lstStyle/>
                    <a:p>
                      <a:pPr marL="0" marR="0" indent="0" algn="just" fontAlgn="base" latinLnBrk="1">
                        <a:lnSpc>
                          <a:spcPct val="107000"/>
                        </a:lnSpc>
                        <a:spcBef>
                          <a:spcPts val="0"/>
                        </a:spcBef>
                        <a:spcAft>
                          <a:spcPts val="800"/>
                        </a:spcAft>
                      </a:pPr>
                      <a:r>
                        <a:rPr lang="en-US" sz="2000" b="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Targets</a:t>
                      </a:r>
                      <a:endParaRPr lang="en-US" sz="2000" b="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Jews</a:t>
                      </a:r>
                      <a:endParaRPr lang="en-US" sz="2000" b="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Samaritans</a:t>
                      </a:r>
                      <a:endParaRPr lang="en-US" sz="2000" b="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Gentiles</a:t>
                      </a:r>
                      <a:endParaRPr lang="en-US" sz="2000" b="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65870004"/>
                  </a:ext>
                </a:extLst>
              </a:tr>
              <a:tr h="947965">
                <a:tc>
                  <a:txBody>
                    <a:bodyPr/>
                    <a:lstStyle/>
                    <a:p>
                      <a:pPr marL="0" marR="0" indent="0" algn="just" fontAlgn="base" latinLnBrk="1">
                        <a:lnSpc>
                          <a:spcPct val="107000"/>
                        </a:lnSpc>
                        <a:spcBef>
                          <a:spcPts val="0"/>
                        </a:spcBef>
                        <a:spcAft>
                          <a:spcPts val="800"/>
                        </a:spcAft>
                      </a:pPr>
                      <a:r>
                        <a:rPr lang="en-US" sz="2000" b="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Main figures</a:t>
                      </a:r>
                      <a:endParaRPr lang="en-US" sz="2000" b="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Peter (Power of the Church)</a:t>
                      </a:r>
                      <a:endParaRPr lang="en-US" sz="2000" b="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Philip (Progress of the Church)</a:t>
                      </a:r>
                      <a:endParaRPr lang="en-US" sz="2000" b="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Paul (Expansion of the Church)</a:t>
                      </a:r>
                      <a:endParaRPr lang="en-US" sz="2000" b="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9032408"/>
                  </a:ext>
                </a:extLst>
              </a:tr>
              <a:tr h="947965">
                <a:tc>
                  <a:txBody>
                    <a:bodyPr/>
                    <a:lstStyle/>
                    <a:p>
                      <a:pPr marL="0" marR="0" indent="0" algn="just" fontAlgn="base" latinLnBrk="1">
                        <a:lnSpc>
                          <a:spcPct val="107000"/>
                        </a:lnSpc>
                        <a:spcBef>
                          <a:spcPts val="0"/>
                        </a:spcBef>
                        <a:spcAft>
                          <a:spcPts val="800"/>
                        </a:spcAft>
                      </a:pPr>
                      <a:r>
                        <a:rPr lang="en-US" sz="2000" b="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Time</a:t>
                      </a:r>
                      <a:endParaRPr lang="en-US" sz="2000" b="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 years (33-35.A.D)</a:t>
                      </a:r>
                      <a:endParaRPr lang="en-US" sz="2000" b="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13 years (35-48 A.D)</a:t>
                      </a:r>
                      <a:endParaRPr lang="en-US" sz="2000" b="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16 years (48-64 A.D)</a:t>
                      </a:r>
                      <a:endParaRPr lang="en-US" sz="2000" b="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8157649"/>
                  </a:ext>
                </a:extLst>
              </a:tr>
            </a:tbl>
          </a:graphicData>
        </a:graphic>
      </p:graphicFrame>
      <p:sp>
        <p:nvSpPr>
          <p:cNvPr id="4" name="Rectangle 1">
            <a:extLst>
              <a:ext uri="{FF2B5EF4-FFF2-40B4-BE49-F238E27FC236}">
                <a16:creationId xmlns:a16="http://schemas.microsoft.com/office/drawing/2014/main" id="{3303F333-0779-4079-BF78-C146BF2D19BC}"/>
              </a:ext>
            </a:extLst>
          </p:cNvPr>
          <p:cNvSpPr>
            <a:spLocks noChangeArrowheads="1"/>
          </p:cNvSpPr>
          <p:nvPr/>
        </p:nvSpPr>
        <p:spPr bwMode="auto">
          <a:xfrm>
            <a:off x="695400" y="1056213"/>
            <a:ext cx="20099654" cy="1846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dirty="0">
                <a:ln>
                  <a:noFill/>
                </a:ln>
                <a:solidFill>
                  <a:srgbClr val="000000"/>
                </a:solidFill>
                <a:effectLst/>
                <a:latin typeface="맑은 고딕" panose="020B0503020000020004" pitchFamily="50" charset="-127"/>
                <a:ea typeface="맑은 고딕" panose="020B0503020000020004" pitchFamily="50" charset="-127"/>
              </a:rPr>
              <a:t>“ </a:t>
            </a:r>
            <a:endParaRPr kumimoji="0" lang="en-US" altLang="en-US" sz="800" b="0" i="0" u="none" strike="noStrike" cap="none" normalizeH="0" baseline="0" dirty="0">
              <a:ln>
                <a:noFill/>
              </a:ln>
              <a:solidFill>
                <a:schemeClr val="tx1"/>
              </a:solidFill>
              <a:effectLst/>
            </a:endParaRPr>
          </a:p>
          <a:p>
            <a:pPr lvl="0"/>
            <a:r>
              <a:rPr kumimoji="0" lang="en-US" altLang="en-US" sz="2000" b="0" i="0" u="none" strike="noStrike" cap="none" normalizeH="0" baseline="0" dirty="0">
                <a:ln>
                  <a:noFill/>
                </a:ln>
                <a:solidFill>
                  <a:srgbClr val="000000"/>
                </a:solidFill>
                <a:effectLst/>
                <a:latin typeface="함초롬바탕" panose="02030604000101010101" pitchFamily="18" charset="-127"/>
              </a:rPr>
              <a:t>  </a:t>
            </a:r>
            <a:endParaRPr lang="en-US" altLang="en-US" sz="1600" b="0" u="sng" dirty="0">
              <a:solidFill>
                <a:srgbClr val="000000"/>
              </a:solidFill>
              <a:ea typeface="맑은 고딕" panose="020B0503020000020004" pitchFamily="50" charset="-127"/>
              <a:cs typeface="Arial" panose="020B0604020202020204" pitchFamily="34" charset="0"/>
            </a:endParaRPr>
          </a:p>
          <a:p>
            <a:pPr lvl="0"/>
            <a:r>
              <a:rPr lang="en-US" altLang="en-US" sz="1600" b="0" u="sng" dirty="0">
                <a:solidFill>
                  <a:srgbClr val="000000"/>
                </a:solidFill>
                <a:ea typeface="맑은 고딕" panose="020B0503020000020004" pitchFamily="50" charset="-127"/>
                <a:cs typeface="Arial" panose="020B0604020202020204" pitchFamily="34" charset="0"/>
              </a:rPr>
              <a:t>2. Structure</a:t>
            </a:r>
            <a:endParaRPr lang="en-US" altLang="en-US" sz="1600" b="0" dirty="0">
              <a:cs typeface="Arial" panose="020B0604020202020204" pitchFamily="34" charset="0"/>
            </a:endParaRPr>
          </a:p>
          <a:p>
            <a:pPr lvl="0"/>
            <a:r>
              <a:rPr lang="en-US" altLang="en-US" sz="1600" b="0" dirty="0">
                <a:solidFill>
                  <a:srgbClr val="000000"/>
                </a:solidFill>
                <a:ea typeface="맑은 고딕" panose="020B0503020000020004" pitchFamily="50" charset="-127"/>
                <a:cs typeface="Arial" panose="020B0604020202020204" pitchFamily="34" charset="0"/>
              </a:rPr>
              <a:t>Acts 1:8, ‘But you will receive power when the Holy Spirit comes on you; and you will my witnesses in Jerusalem, </a:t>
            </a:r>
          </a:p>
          <a:p>
            <a:pPr lvl="0"/>
            <a:r>
              <a:rPr lang="en-US" altLang="en-US" sz="1600" b="0" dirty="0">
                <a:solidFill>
                  <a:srgbClr val="000000"/>
                </a:solidFill>
                <a:ea typeface="맑은 고딕" panose="020B0503020000020004" pitchFamily="50" charset="-127"/>
                <a:cs typeface="Arial" panose="020B0604020202020204" pitchFamily="34" charset="0"/>
              </a:rPr>
              <a:t>and in all Judea and Samaria, and to the ends of the earth</a:t>
            </a:r>
            <a:endParaRPr kumimoji="0" lang="en-US" altLang="en-US" sz="1600" b="0" i="0" u="none" strike="noStrike" cap="none" normalizeH="0" baseline="0" dirty="0">
              <a:ln>
                <a:noFill/>
              </a:ln>
              <a:solidFill>
                <a:schemeClr val="tx1"/>
              </a:solidFill>
              <a:effectLst/>
            </a:endParaRPr>
          </a:p>
          <a:p>
            <a:endParaRPr lang="en-US" altLang="en-US" u="sng" dirty="0">
              <a:solidFill>
                <a:srgbClr val="000000"/>
              </a:solidFill>
              <a:ea typeface="맑은 고딕" panose="020B0503020000020004" pitchFamily="50" charset="-127"/>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1021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13ABDB1-E340-6C1F-AD23-F58FB23A282F}"/>
              </a:ext>
            </a:extLst>
          </p:cNvPr>
          <p:cNvSpPr>
            <a:spLocks noChangeArrowheads="1"/>
          </p:cNvSpPr>
          <p:nvPr/>
        </p:nvSpPr>
        <p:spPr bwMode="auto">
          <a:xfrm>
            <a:off x="288651" y="325041"/>
            <a:ext cx="11287276" cy="1425706"/>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ko-KR" sz="4000" i="0" u="sng" strike="noStrike" kern="1200" cap="none" normalizeH="0" baseline="0" dirty="0">
                <a:ln>
                  <a:noFill/>
                </a:ln>
                <a:solidFill>
                  <a:schemeClr val="tx1"/>
                </a:solidFill>
                <a:effectLst/>
                <a:latin typeface="Arial" panose="020B0604020202020204" pitchFamily="34" charset="0"/>
                <a:ea typeface="+mj-ea"/>
                <a:cs typeface="Arial" panose="020B0604020202020204" pitchFamily="34" charset="0"/>
              </a:rPr>
              <a:t>1</a:t>
            </a:r>
            <a:r>
              <a:rPr kumimoji="0" lang="en-US" altLang="ko-KR" sz="4000" u="sng" dirty="0">
                <a:latin typeface="Arial" panose="020B0604020202020204" pitchFamily="34" charset="0"/>
                <a:ea typeface="+mj-ea"/>
                <a:cs typeface="Arial" panose="020B0604020202020204" pitchFamily="34" charset="0"/>
              </a:rPr>
              <a:t>. </a:t>
            </a:r>
            <a:r>
              <a:rPr kumimoji="0" lang="en-US" altLang="ko-KR" sz="4000" i="0" u="sng" strike="noStrike" kern="1200" cap="none" normalizeH="0" baseline="0" dirty="0">
                <a:ln>
                  <a:noFill/>
                </a:ln>
                <a:solidFill>
                  <a:schemeClr val="tx1"/>
                </a:solidFill>
                <a:effectLst/>
                <a:latin typeface="Arial" panose="020B0604020202020204" pitchFamily="34" charset="0"/>
                <a:ea typeface="+mj-ea"/>
                <a:cs typeface="Arial" panose="020B0604020202020204" pitchFamily="34" charset="0"/>
              </a:rPr>
              <a:t>Jerusalem Church</a:t>
            </a:r>
          </a:p>
        </p:txBody>
      </p:sp>
      <p:graphicFrame>
        <p:nvGraphicFramePr>
          <p:cNvPr id="6" name="Content Placeholder 5">
            <a:extLst>
              <a:ext uri="{FF2B5EF4-FFF2-40B4-BE49-F238E27FC236}">
                <a16:creationId xmlns:a16="http://schemas.microsoft.com/office/drawing/2014/main" id="{94ECF9F6-ADA1-5896-4DE7-953AF8EFFA9C}"/>
              </a:ext>
            </a:extLst>
          </p:cNvPr>
          <p:cNvGraphicFramePr>
            <a:graphicFrameLocks noGrp="1"/>
          </p:cNvGraphicFramePr>
          <p:nvPr>
            <p:ph idx="4294967295"/>
            <p:extLst>
              <p:ext uri="{D42A27DB-BD31-4B8C-83A1-F6EECF244321}">
                <p14:modId xmlns:p14="http://schemas.microsoft.com/office/powerpoint/2010/main" val="295355943"/>
              </p:ext>
            </p:extLst>
          </p:nvPr>
        </p:nvGraphicFramePr>
        <p:xfrm>
          <a:off x="327349" y="1747440"/>
          <a:ext cx="11537302" cy="4871637"/>
        </p:xfrm>
        <a:graphic>
          <a:graphicData uri="http://schemas.openxmlformats.org/drawingml/2006/table">
            <a:tbl>
              <a:tblPr firstRow="1" firstCol="1" bandRow="1"/>
              <a:tblGrid>
                <a:gridCol w="1266320">
                  <a:extLst>
                    <a:ext uri="{9D8B030D-6E8A-4147-A177-3AD203B41FA5}">
                      <a16:colId xmlns:a16="http://schemas.microsoft.com/office/drawing/2014/main" val="1607028009"/>
                    </a:ext>
                  </a:extLst>
                </a:gridCol>
                <a:gridCol w="973939">
                  <a:extLst>
                    <a:ext uri="{9D8B030D-6E8A-4147-A177-3AD203B41FA5}">
                      <a16:colId xmlns:a16="http://schemas.microsoft.com/office/drawing/2014/main" val="3509414963"/>
                    </a:ext>
                  </a:extLst>
                </a:gridCol>
                <a:gridCol w="9297043">
                  <a:extLst>
                    <a:ext uri="{9D8B030D-6E8A-4147-A177-3AD203B41FA5}">
                      <a16:colId xmlns:a16="http://schemas.microsoft.com/office/drawing/2014/main" val="907949322"/>
                    </a:ext>
                  </a:extLst>
                </a:gridCol>
              </a:tblGrid>
              <a:tr h="4871637">
                <a:tc>
                  <a:txBody>
                    <a:bodyPr/>
                    <a:lstStyle/>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Jerusalem      Church</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txBody>
                  <a:tcPr marL="83645" marR="83645" marT="22961" marB="229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Acts 1:12-14, 2:1-13, </a:t>
                      </a:r>
                    </a:p>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4:42-47</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txBody>
                  <a:tcPr marL="83645" marR="83645" marT="22961" marB="229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The Jerusalem church is the mother of all churches and the  starting point of all missions. </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1) Prayer, the beginning of missions</a:t>
                      </a:r>
                      <a:endParaRPr lang="en-UG" sz="1800" u="sn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Acts 1:13-14, “Peter, John, James, Andrew and Philip, Thomas and Bartholomew, Matthew, and James the son of Alphaeus, Simon the Zealot, and Judas the son of James were all there. They devoted themselves to prayer, together with the women and the mother of Jesus and the brothers of Jesus.” </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2</a:t>
                      </a:r>
                      <a:r>
                        <a:rPr lang="en-US" sz="1800"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The Holy Spirit, the source of mission</a:t>
                      </a:r>
                      <a:endParaRPr lang="en-UG" sz="1800" u="sn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Acts 2:1. “When the day of Pentecost had come, they were all  gathered together in one place.”</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t>
                      </a:r>
                      <a:r>
                        <a:rPr lang="en-US" sz="1800"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3P, 4W, 4G </a:t>
                      </a:r>
                      <a:endParaRPr lang="en-UG" sz="1800" u="sn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Holy Spirit is 3P (person, power, presence) and 4 W worship,    word, and work, witness and 4G (Grace, Group, Gift, Growth). </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txBody>
                  <a:tcPr marL="83645" marR="83645" marT="22961" marB="2296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680491"/>
                  </a:ext>
                </a:extLst>
              </a:tr>
            </a:tbl>
          </a:graphicData>
        </a:graphic>
      </p:graphicFrame>
      <p:pic>
        <p:nvPicPr>
          <p:cNvPr id="3" name="그림 2">
            <a:extLst>
              <a:ext uri="{FF2B5EF4-FFF2-40B4-BE49-F238E27FC236}">
                <a16:creationId xmlns:a16="http://schemas.microsoft.com/office/drawing/2014/main" id="{2183308E-F1CE-482B-91C4-9773E852F3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3" y="99614"/>
            <a:ext cx="5203819" cy="2033241"/>
          </a:xfrm>
          <a:prstGeom prst="rect">
            <a:avLst/>
          </a:prstGeom>
        </p:spPr>
      </p:pic>
    </p:spTree>
    <p:extLst>
      <p:ext uri="{BB962C8B-B14F-4D97-AF65-F5344CB8AC3E}">
        <p14:creationId xmlns:p14="http://schemas.microsoft.com/office/powerpoint/2010/main" val="76656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E35B45A-22CA-9F48-E7BA-9A07C1427A38}"/>
              </a:ext>
            </a:extLst>
          </p:cNvPr>
          <p:cNvSpPr>
            <a:spLocks noGrp="1"/>
          </p:cNvSpPr>
          <p:nvPr>
            <p:ph idx="4294967295"/>
          </p:nvPr>
        </p:nvSpPr>
        <p:spPr>
          <a:xfrm>
            <a:off x="507030" y="543147"/>
            <a:ext cx="10905066" cy="4393982"/>
          </a:xfrm>
        </p:spPr>
        <p:txBody>
          <a:bodyPr vert="horz" lIns="91440" tIns="45720" rIns="91440" bIns="45720" rtlCol="0">
            <a:normAutofit/>
          </a:bodyPr>
          <a:lstStyle/>
          <a:p>
            <a:pPr marL="0" indent="0" fontAlgn="base">
              <a:spcAft>
                <a:spcPts val="800"/>
              </a:spcAft>
              <a:buNone/>
            </a:pPr>
            <a:r>
              <a:rPr lang="en-US" sz="3600" b="1" dirty="0">
                <a:effectLst/>
                <a:uFill>
                  <a:solidFill>
                    <a:srgbClr val="000000"/>
                  </a:solidFill>
                </a:uFill>
                <a:latin typeface="Arial" panose="020B0604020202020204" pitchFamily="34" charset="0"/>
                <a:cs typeface="Arial" panose="020B0604020202020204" pitchFamily="34" charset="0"/>
              </a:rPr>
              <a:t>                               </a:t>
            </a:r>
            <a:r>
              <a:rPr lang="en-US" sz="3600" b="1" u="sng" dirty="0">
                <a:effectLst/>
                <a:uFill>
                  <a:solidFill>
                    <a:srgbClr val="000000"/>
                  </a:solidFill>
                </a:uFill>
                <a:latin typeface="Arial" panose="020B0604020202020204" pitchFamily="34" charset="0"/>
                <a:cs typeface="Arial" panose="020B0604020202020204" pitchFamily="34" charset="0"/>
              </a:rPr>
              <a:t>Pentecost</a:t>
            </a:r>
            <a:endParaRPr lang="en-US" sz="3600" b="1" u="sng" dirty="0">
              <a:effectLst/>
              <a:latin typeface="Arial" panose="020B0604020202020204" pitchFamily="34" charset="0"/>
              <a:cs typeface="Arial" panose="020B0604020202020204" pitchFamily="34" charset="0"/>
            </a:endParaRPr>
          </a:p>
          <a:p>
            <a:pPr marL="0" indent="0" fontAlgn="base">
              <a:spcAft>
                <a:spcPts val="800"/>
              </a:spcAft>
              <a:buNone/>
            </a:pPr>
            <a:r>
              <a:rPr lang="en-US" sz="2000" dirty="0">
                <a:effectLst/>
                <a:latin typeface="Arial" panose="020B0604020202020204" pitchFamily="34" charset="0"/>
                <a:cs typeface="Arial" panose="020B0604020202020204" pitchFamily="34" charset="0"/>
              </a:rPr>
              <a:t>2:1, </a:t>
            </a:r>
            <a:r>
              <a:rPr lang="en-US" altLang="ko-KR" sz="2000" dirty="0">
                <a:effectLst/>
                <a:latin typeface="Arial" panose="020B0604020202020204" pitchFamily="34" charset="0"/>
                <a:cs typeface="Arial" panose="020B0604020202020204" pitchFamily="34" charset="0"/>
              </a:rPr>
              <a:t>‘</a:t>
            </a:r>
            <a:r>
              <a:rPr lang="en-US" sz="2000" dirty="0">
                <a:effectLst/>
                <a:latin typeface="Arial" panose="020B0604020202020204" pitchFamily="34" charset="0"/>
                <a:cs typeface="Arial" panose="020B0604020202020204" pitchFamily="34" charset="0"/>
              </a:rPr>
              <a:t>When the day of Pentecost came, they were all together in one place.</a:t>
            </a:r>
            <a:r>
              <a:rPr lang="en-US" altLang="ko-KR"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marL="0" indent="0" fontAlgn="base">
              <a:spcAft>
                <a:spcPts val="800"/>
              </a:spcAft>
              <a:buNone/>
            </a:pPr>
            <a:r>
              <a:rPr lang="en-US" sz="2000" dirty="0">
                <a:effectLst/>
                <a:latin typeface="Arial" panose="020B0604020202020204" pitchFamily="34" charset="0"/>
                <a:cs typeface="Arial" panose="020B0604020202020204" pitchFamily="34" charset="0"/>
              </a:rPr>
              <a:t>Exodus 19:16, </a:t>
            </a:r>
            <a:r>
              <a:rPr lang="en-US" altLang="ko-KR" sz="2000" dirty="0">
                <a:effectLst/>
                <a:latin typeface="Arial" panose="020B0604020202020204" pitchFamily="34" charset="0"/>
                <a:cs typeface="Arial" panose="020B0604020202020204" pitchFamily="34" charset="0"/>
              </a:rPr>
              <a:t>‘</a:t>
            </a:r>
            <a:r>
              <a:rPr lang="en-US" sz="2000" dirty="0">
                <a:effectLst/>
                <a:latin typeface="Arial" panose="020B0604020202020204" pitchFamily="34" charset="0"/>
                <a:cs typeface="Arial" panose="020B0604020202020204" pitchFamily="34" charset="0"/>
              </a:rPr>
              <a:t>On the morning of the third day there was thunder and lightning, with a thick cloud over the mountain, and a very loud trumpet blast. Everyone in the camp trembled.</a:t>
            </a:r>
            <a:r>
              <a:rPr lang="en-US" altLang="ko-KR" sz="2000" dirty="0">
                <a:effectLst/>
                <a:latin typeface="Arial" panose="020B0604020202020204" pitchFamily="34" charset="0"/>
                <a:cs typeface="Arial" panose="020B0604020202020204" pitchFamily="34" charset="0"/>
              </a:rPr>
              <a:t>’ </a:t>
            </a:r>
            <a:endParaRPr lang="en-US" sz="2000" dirty="0">
              <a:effectLst/>
              <a:latin typeface="Arial" panose="020B0604020202020204" pitchFamily="34" charset="0"/>
              <a:cs typeface="Arial" panose="020B0604020202020204" pitchFamily="34" charset="0"/>
            </a:endParaRPr>
          </a:p>
          <a:p>
            <a:pPr marL="0"/>
            <a:endParaRPr lang="en-US" dirty="0"/>
          </a:p>
        </p:txBody>
      </p:sp>
      <p:graphicFrame>
        <p:nvGraphicFramePr>
          <p:cNvPr id="2" name="표 1">
            <a:extLst>
              <a:ext uri="{FF2B5EF4-FFF2-40B4-BE49-F238E27FC236}">
                <a16:creationId xmlns:a16="http://schemas.microsoft.com/office/drawing/2014/main" id="{45C837FB-58F3-42E2-87CC-967DB2008F2B}"/>
              </a:ext>
            </a:extLst>
          </p:cNvPr>
          <p:cNvGraphicFramePr>
            <a:graphicFrameLocks noGrp="1"/>
          </p:cNvGraphicFramePr>
          <p:nvPr>
            <p:extLst>
              <p:ext uri="{D42A27DB-BD31-4B8C-83A1-F6EECF244321}">
                <p14:modId xmlns:p14="http://schemas.microsoft.com/office/powerpoint/2010/main" val="1640185154"/>
              </p:ext>
            </p:extLst>
          </p:nvPr>
        </p:nvGraphicFramePr>
        <p:xfrm>
          <a:off x="507030" y="2828772"/>
          <a:ext cx="10905066" cy="3768380"/>
        </p:xfrm>
        <a:graphic>
          <a:graphicData uri="http://schemas.openxmlformats.org/drawingml/2006/table">
            <a:tbl>
              <a:tblPr/>
              <a:tblGrid>
                <a:gridCol w="1202260">
                  <a:extLst>
                    <a:ext uri="{9D8B030D-6E8A-4147-A177-3AD203B41FA5}">
                      <a16:colId xmlns:a16="http://schemas.microsoft.com/office/drawing/2014/main" val="3573921636"/>
                    </a:ext>
                  </a:extLst>
                </a:gridCol>
                <a:gridCol w="9702806">
                  <a:extLst>
                    <a:ext uri="{9D8B030D-6E8A-4147-A177-3AD203B41FA5}">
                      <a16:colId xmlns:a16="http://schemas.microsoft.com/office/drawing/2014/main" val="1748975661"/>
                    </a:ext>
                  </a:extLst>
                </a:gridCol>
              </a:tblGrid>
              <a:tr h="401086">
                <a:tc gridSpan="2">
                  <a:txBody>
                    <a:bodyPr/>
                    <a:lstStyle/>
                    <a:p>
                      <a:pPr marL="0" marR="0" indent="0" algn="just" fontAlgn="base" latinLnBrk="1">
                        <a:lnSpc>
                          <a:spcPct val="107000"/>
                        </a:lnSpc>
                        <a:spcBef>
                          <a:spcPts val="0"/>
                        </a:spcBef>
                        <a:spcAft>
                          <a:spcPts val="800"/>
                        </a:spcAft>
                      </a:pPr>
                      <a:r>
                        <a:rPr lang="en-US" sz="2400" b="0" kern="100" spc="0" dirty="0">
                          <a:solidFill>
                            <a:srgbClr val="000000"/>
                          </a:solidFill>
                          <a:effectLst/>
                          <a:latin typeface="맑은 고딕" panose="020B0503020000020004" pitchFamily="50" charset="-127"/>
                          <a:ea typeface="맑은 고딕" panose="020B0503020000020004" pitchFamily="50" charset="-127"/>
                        </a:rPr>
                        <a:t>                                     </a:t>
                      </a:r>
                      <a:r>
                        <a:rPr lang="en-US" sz="2400" b="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Growth and Change</a:t>
                      </a: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068344805"/>
                  </a:ext>
                </a:extLst>
              </a:tr>
              <a:tr h="1683647">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Growth</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2:47 (Number of believers increased day by day), (3,000), 4:4 (5,000), 5:14 (More than ever believers were added to the Lord), 6:7 (Number of the disciples multiplied greatly), 9:31 (Church throughout all Judea and Galilee and Samaria was being built up, 16:5 (They increased in numbers daily) </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1424419"/>
                  </a:ext>
                </a:extLst>
              </a:tr>
              <a:tr h="1683647">
                <a:tc>
                  <a:txBody>
                    <a:bodyPr/>
                    <a:lstStyle/>
                    <a:p>
                      <a:pPr marL="0" marR="0" indent="0" algn="just" fontAlgn="base" latinLnBrk="1">
                        <a:lnSpc>
                          <a:spcPct val="107000"/>
                        </a:lnSpc>
                        <a:spcBef>
                          <a:spcPts val="0"/>
                        </a:spcBef>
                        <a:spcAft>
                          <a:spcPts val="800"/>
                        </a:spcAft>
                      </a:pPr>
                      <a:r>
                        <a:rPr lang="en-US" sz="2000" kern="100" spc="0">
                          <a:solidFill>
                            <a:srgbClr val="000000"/>
                          </a:solidFill>
                          <a:effectLst/>
                          <a:latin typeface="Arial" panose="020B0604020202020204" pitchFamily="34" charset="0"/>
                          <a:ea typeface="맑은 고딕" panose="020B0503020000020004" pitchFamily="50" charset="-127"/>
                          <a:cs typeface="Arial" panose="020B0604020202020204" pitchFamily="34" charset="0"/>
                        </a:rPr>
                        <a:t>Change</a:t>
                      </a:r>
                      <a:endParaRPr lang="en-US" sz="2000" kern="100" spc="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tc>
                  <a:txBody>
                    <a:bodyPr/>
                    <a:lstStyle/>
                    <a:p>
                      <a:pPr marL="0" marR="0" indent="0" algn="just" fontAlgn="base" latinLnBrk="1">
                        <a:lnSpc>
                          <a:spcPct val="107000"/>
                        </a:lnSpc>
                        <a:spcBef>
                          <a:spcPts val="0"/>
                        </a:spcBef>
                        <a:spcAft>
                          <a:spcPts val="800"/>
                        </a:spcAft>
                      </a:pPr>
                      <a:r>
                        <a:rPr lang="en-US" sz="2000" kern="100" spc="0" dirty="0">
                          <a:solidFill>
                            <a:srgbClr val="000000"/>
                          </a:solidFill>
                          <a:effectLst/>
                          <a:latin typeface="Arial" panose="020B0604020202020204" pitchFamily="34" charset="0"/>
                          <a:ea typeface="맑은 고딕" panose="020B0503020000020004" pitchFamily="50" charset="-127"/>
                          <a:cs typeface="Arial" panose="020B0604020202020204" pitchFamily="34" charset="0"/>
                        </a:rPr>
                        <a:t>2(The Holy Spirit descended, Jerusalem was bewildered), 17 (Thessalonica was disturbed after the Gospel was preached), 19(Ephesus), 25(Jerusalem), 17:6(These men who have turned the world upside down have come here), 24:5(This man a plague, one who stirs up riots among all the Jews throughout the world) </a:t>
                      </a:r>
                      <a:endParaRPr lang="en-US" sz="2000" kern="100" spc="0" dirty="0">
                        <a:solidFill>
                          <a:srgbClr val="000000"/>
                        </a:solidFill>
                        <a:effectLst/>
                        <a:latin typeface="Arial" panose="020B0604020202020204" pitchFamily="34" charset="0"/>
                        <a:cs typeface="Arial" panose="020B0604020202020204" pitchFamily="34" charset="0"/>
                      </a:endParaRPr>
                    </a:p>
                  </a:txBody>
                  <a:tcPr marL="64770" marR="64770" marT="17907" marB="17907" anchor="ctr">
                    <a:lnL w="3556" cap="flat" cmpd="sng" algn="ctr">
                      <a:solidFill>
                        <a:srgbClr val="000000"/>
                      </a:solidFill>
                      <a:prstDash val="solid"/>
                      <a:round/>
                      <a:headEnd type="none" w="med" len="med"/>
                      <a:tailEnd type="none" w="med" len="med"/>
                    </a:lnL>
                    <a:lnR w="3556" cap="flat" cmpd="sng" algn="ctr">
                      <a:solidFill>
                        <a:srgbClr val="000000"/>
                      </a:solidFill>
                      <a:prstDash val="solid"/>
                      <a:round/>
                      <a:headEnd type="none" w="med" len="med"/>
                      <a:tailEnd type="none" w="med" len="med"/>
                    </a:lnR>
                    <a:lnT w="3556" cap="flat" cmpd="sng" algn="ctr">
                      <a:solidFill>
                        <a:srgbClr val="000000"/>
                      </a:solidFill>
                      <a:prstDash val="solid"/>
                      <a:round/>
                      <a:headEnd type="none" w="med" len="med"/>
                      <a:tailEnd type="none" w="med" len="med"/>
                    </a:lnT>
                    <a:lnB w="3556"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65206090"/>
                  </a:ext>
                </a:extLst>
              </a:tr>
            </a:tbl>
          </a:graphicData>
        </a:graphic>
      </p:graphicFrame>
      <p:sp>
        <p:nvSpPr>
          <p:cNvPr id="4" name="Rectangle 1">
            <a:extLst>
              <a:ext uri="{FF2B5EF4-FFF2-40B4-BE49-F238E27FC236}">
                <a16:creationId xmlns:a16="http://schemas.microsoft.com/office/drawing/2014/main" id="{98454985-61CE-4C52-968F-3B408F2E991A}"/>
              </a:ext>
            </a:extLst>
          </p:cNvPr>
          <p:cNvSpPr>
            <a:spLocks noChangeArrowheads="1"/>
          </p:cNvSpPr>
          <p:nvPr/>
        </p:nvSpPr>
        <p:spPr bwMode="auto">
          <a:xfrm>
            <a:off x="-3041433" y="2828772"/>
            <a:ext cx="24060894"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90686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0">
            <a:extLst>
              <a:ext uri="{FF2B5EF4-FFF2-40B4-BE49-F238E27FC236}">
                <a16:creationId xmlns:a16="http://schemas.microsoft.com/office/drawing/2014/main" id="{F4A25F40-8030-4435-AD0E-92A8523F7DCA}"/>
              </a:ext>
            </a:extLst>
          </p:cNvPr>
          <p:cNvPicPr>
            <a:picLocks noChangeAspect="1"/>
          </p:cNvPicPr>
          <p:nvPr/>
        </p:nvPicPr>
        <p:blipFill>
          <a:blip r:embed="rId2"/>
          <a:stretch>
            <a:fillRect/>
          </a:stretch>
        </p:blipFill>
        <p:spPr>
          <a:xfrm>
            <a:off x="705679" y="1759226"/>
            <a:ext cx="10893286" cy="4412974"/>
          </a:xfrm>
          <a:prstGeom prst="rect">
            <a:avLst/>
          </a:prstGeom>
          <a:noFill/>
          <a:ln>
            <a:noFill/>
          </a:ln>
          <a:effectLst/>
        </p:spPr>
      </p:pic>
      <p:sp>
        <p:nvSpPr>
          <p:cNvPr id="3" name="제목 2">
            <a:extLst>
              <a:ext uri="{FF2B5EF4-FFF2-40B4-BE49-F238E27FC236}">
                <a16:creationId xmlns:a16="http://schemas.microsoft.com/office/drawing/2014/main" id="{B6783F92-667E-49C7-8C0C-273EBC9AAE4F}"/>
              </a:ext>
            </a:extLst>
          </p:cNvPr>
          <p:cNvSpPr>
            <a:spLocks noGrp="1"/>
          </p:cNvSpPr>
          <p:nvPr>
            <p:ph type="title"/>
          </p:nvPr>
        </p:nvSpPr>
        <p:spPr>
          <a:xfrm>
            <a:off x="838200" y="365125"/>
            <a:ext cx="9866312" cy="907084"/>
          </a:xfrm>
        </p:spPr>
        <p:txBody>
          <a:bodyPr/>
          <a:lstStyle/>
          <a:p>
            <a:r>
              <a:rPr lang="en-US" dirty="0"/>
              <a:t>       </a:t>
            </a:r>
            <a:r>
              <a:rPr lang="en-US" sz="3600" b="1" u="sng" dirty="0">
                <a:latin typeface="Arial" panose="020B0604020202020204" pitchFamily="34" charset="0"/>
                <a:cs typeface="Arial" panose="020B0604020202020204" pitchFamily="34" charset="0"/>
              </a:rPr>
              <a:t>Jewish Diaspora came at Pentecost</a:t>
            </a:r>
          </a:p>
        </p:txBody>
      </p:sp>
      <p:sp>
        <p:nvSpPr>
          <p:cNvPr id="4" name="세로 텍스트 개체 틀 3">
            <a:extLst>
              <a:ext uri="{FF2B5EF4-FFF2-40B4-BE49-F238E27FC236}">
                <a16:creationId xmlns:a16="http://schemas.microsoft.com/office/drawing/2014/main" id="{E282E386-CA30-4375-8333-F3D96D19855F}"/>
              </a:ext>
            </a:extLst>
          </p:cNvPr>
          <p:cNvSpPr>
            <a:spLocks noGrp="1"/>
          </p:cNvSpPr>
          <p:nvPr>
            <p:ph type="body" orient="vert" idx="1"/>
          </p:nvPr>
        </p:nvSpPr>
        <p:spPr>
          <a:xfrm>
            <a:off x="705679" y="1441174"/>
            <a:ext cx="11025805" cy="5218043"/>
          </a:xfrm>
        </p:spPr>
        <p:txBody>
          <a:bodyPr/>
          <a:lstStyle/>
          <a:p>
            <a:endParaRPr lang="en-US" dirty="0"/>
          </a:p>
        </p:txBody>
      </p:sp>
    </p:spTree>
    <p:extLst>
      <p:ext uri="{BB962C8B-B14F-4D97-AF65-F5344CB8AC3E}">
        <p14:creationId xmlns:p14="http://schemas.microsoft.com/office/powerpoint/2010/main" val="1473672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28E81D5A-C4E4-490C-2189-F0060B8335E1}"/>
              </a:ext>
            </a:extLst>
          </p:cNvPr>
          <p:cNvSpPr>
            <a:spLocks noChangeArrowheads="1"/>
          </p:cNvSpPr>
          <p:nvPr/>
        </p:nvSpPr>
        <p:spPr bwMode="auto">
          <a:xfrm>
            <a:off x="156754" y="365125"/>
            <a:ext cx="11197046"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ko-KR" sz="4000" u="sng" dirty="0">
                <a:latin typeface="Arial" panose="020B0604020202020204" pitchFamily="34" charset="0"/>
                <a:ea typeface="+mj-ea"/>
                <a:cs typeface="Arial" panose="020B0604020202020204" pitchFamily="34" charset="0"/>
              </a:rPr>
              <a:t>2. </a:t>
            </a:r>
            <a:r>
              <a:rPr kumimoji="0" lang="en-US" altLang="ko-KR" sz="4000" i="0" u="sng" strike="noStrike" kern="1200" cap="none" normalizeH="0" baseline="0" dirty="0">
                <a:ln>
                  <a:noFill/>
                </a:ln>
                <a:solidFill>
                  <a:schemeClr val="tx1"/>
                </a:solidFill>
                <a:effectLst/>
                <a:latin typeface="Arial" panose="020B0604020202020204" pitchFamily="34" charset="0"/>
                <a:ea typeface="+mj-ea"/>
                <a:cs typeface="Arial" panose="020B0604020202020204" pitchFamily="34" charset="0"/>
              </a:rPr>
              <a:t>Antioch Church</a:t>
            </a:r>
          </a:p>
        </p:txBody>
      </p:sp>
      <p:graphicFrame>
        <p:nvGraphicFramePr>
          <p:cNvPr id="6" name="Content Placeholder 5">
            <a:extLst>
              <a:ext uri="{FF2B5EF4-FFF2-40B4-BE49-F238E27FC236}">
                <a16:creationId xmlns:a16="http://schemas.microsoft.com/office/drawing/2014/main" id="{2DD8C075-D192-7246-B2B5-FA2AE4EE70B7}"/>
              </a:ext>
            </a:extLst>
          </p:cNvPr>
          <p:cNvGraphicFramePr>
            <a:graphicFrameLocks noGrp="1"/>
          </p:cNvGraphicFramePr>
          <p:nvPr>
            <p:ph idx="4294967295"/>
          </p:nvPr>
        </p:nvGraphicFramePr>
        <p:xfrm>
          <a:off x="228600" y="1584960"/>
          <a:ext cx="11125201" cy="5103223"/>
        </p:xfrm>
        <a:graphic>
          <a:graphicData uri="http://schemas.openxmlformats.org/drawingml/2006/table">
            <a:tbl>
              <a:tblPr firstRow="1" firstCol="1" bandRow="1"/>
              <a:tblGrid>
                <a:gridCol w="964474">
                  <a:extLst>
                    <a:ext uri="{9D8B030D-6E8A-4147-A177-3AD203B41FA5}">
                      <a16:colId xmlns:a16="http://schemas.microsoft.com/office/drawing/2014/main" val="1289080567"/>
                    </a:ext>
                  </a:extLst>
                </a:gridCol>
                <a:gridCol w="1541417">
                  <a:extLst>
                    <a:ext uri="{9D8B030D-6E8A-4147-A177-3AD203B41FA5}">
                      <a16:colId xmlns:a16="http://schemas.microsoft.com/office/drawing/2014/main" val="1709093923"/>
                    </a:ext>
                  </a:extLst>
                </a:gridCol>
                <a:gridCol w="8619310">
                  <a:extLst>
                    <a:ext uri="{9D8B030D-6E8A-4147-A177-3AD203B41FA5}">
                      <a16:colId xmlns:a16="http://schemas.microsoft.com/office/drawing/2014/main" val="1708523291"/>
                    </a:ext>
                  </a:extLst>
                </a:gridCol>
              </a:tblGrid>
              <a:tr h="5103223">
                <a:tc>
                  <a:txBody>
                    <a:bodyPr/>
                    <a:lstStyle/>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Antioch Church</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txBody>
                  <a:tcPr marL="87759" marR="87759" marT="24091" marB="24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Acts 11:19-30, 13:1-12</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txBody>
                  <a:tcPr marL="87759" marR="87759" marT="24091" marB="24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Antioch Church was the first Gentile church established outside of    Israel. </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1) A church that loved Jesus</a:t>
                      </a:r>
                      <a:endParaRPr lang="en-UG" sz="1800" u="sn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Act 11:20, “they preached the Lord Jesus,” 11:21, “the hand of the Lord was with them, they returned to the Lord”. Act 11:23, “Stay with the Lord.” 11:24, “they were added to the Lord.”</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2) The Church in the Power of the Holy Spirit</a:t>
                      </a:r>
                      <a:endParaRPr lang="en-UG" sz="1800" u="sn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Acts 13:2, “They were fasting in the service of the Lord, and the Holy     Spirit said,” 13:4, “They were sent by the Holy Spirit to go down to         Seleucia”. 13:9, “Saul, who was called Paul, was filled with the Holy Spirit.”</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3) The Church that raised people for mission</a:t>
                      </a:r>
                      <a:endParaRPr lang="en-UG" sz="1800" u="sn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18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Acts 13:1, “There were prophets and teachers in the church at Antioch:   Barnabas, Simeon who was called Niger, Lucius the Cyrene, Manaen the  younger brother of Herod the tetrarch, and Saul.” </a:t>
                      </a:r>
                      <a:endParaRPr lang="en-UG" sz="1800" kern="100" dirty="0">
                        <a:effectLst/>
                        <a:latin typeface="Arial" panose="020B0604020202020204" pitchFamily="34" charset="0"/>
                        <a:ea typeface="Malgun Gothic" panose="020B0503020000020004" pitchFamily="34" charset="-127"/>
                        <a:cs typeface="Arial" panose="020B0604020202020204" pitchFamily="34" charset="0"/>
                      </a:endParaRPr>
                    </a:p>
                  </a:txBody>
                  <a:tcPr marL="87759" marR="87759" marT="24091" marB="24091"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86292188"/>
                  </a:ext>
                </a:extLst>
              </a:tr>
            </a:tbl>
          </a:graphicData>
        </a:graphic>
      </p:graphicFrame>
      <p:pic>
        <p:nvPicPr>
          <p:cNvPr id="3" name="그림 2">
            <a:extLst>
              <a:ext uri="{FF2B5EF4-FFF2-40B4-BE49-F238E27FC236}">
                <a16:creationId xmlns:a16="http://schemas.microsoft.com/office/drawing/2014/main" id="{576BB10E-CC60-4C16-AF2C-3C9093D474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2065" y="22825"/>
            <a:ext cx="4681736" cy="1842488"/>
          </a:xfrm>
          <a:prstGeom prst="rect">
            <a:avLst/>
          </a:prstGeom>
        </p:spPr>
      </p:pic>
    </p:spTree>
    <p:extLst>
      <p:ext uri="{BB962C8B-B14F-4D97-AF65-F5344CB8AC3E}">
        <p14:creationId xmlns:p14="http://schemas.microsoft.com/office/powerpoint/2010/main" val="5382904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그림 1">
            <a:extLst>
              <a:ext uri="{FF2B5EF4-FFF2-40B4-BE49-F238E27FC236}">
                <a16:creationId xmlns:a16="http://schemas.microsoft.com/office/drawing/2014/main" id="{A8BEE12A-793A-48FF-A870-FFDD6B3BD0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03912" y="718234"/>
            <a:ext cx="6206480" cy="3023156"/>
          </a:xfrm>
          <a:prstGeom prst="rect">
            <a:avLst/>
          </a:prstGeom>
        </p:spPr>
      </p:pic>
      <p:pic>
        <p:nvPicPr>
          <p:cNvPr id="4" name="그림 3">
            <a:extLst>
              <a:ext uri="{FF2B5EF4-FFF2-40B4-BE49-F238E27FC236}">
                <a16:creationId xmlns:a16="http://schemas.microsoft.com/office/drawing/2014/main" id="{BCBCA567-BDAD-4E02-BE66-B1E4F1CC827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88" y="1418166"/>
            <a:ext cx="4198538" cy="2010833"/>
          </a:xfrm>
          <a:prstGeom prst="rect">
            <a:avLst/>
          </a:prstGeom>
        </p:spPr>
      </p:pic>
      <p:pic>
        <p:nvPicPr>
          <p:cNvPr id="6" name="그림 5">
            <a:extLst>
              <a:ext uri="{FF2B5EF4-FFF2-40B4-BE49-F238E27FC236}">
                <a16:creationId xmlns:a16="http://schemas.microsoft.com/office/drawing/2014/main" id="{B04FFCB2-E3B8-4945-91C6-8900E2C03E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71964" y="4077072"/>
            <a:ext cx="3238428" cy="2232248"/>
          </a:xfrm>
          <a:prstGeom prst="rect">
            <a:avLst/>
          </a:prstGeom>
        </p:spPr>
      </p:pic>
      <p:pic>
        <p:nvPicPr>
          <p:cNvPr id="8" name="그림 7">
            <a:extLst>
              <a:ext uri="{FF2B5EF4-FFF2-40B4-BE49-F238E27FC236}">
                <a16:creationId xmlns:a16="http://schemas.microsoft.com/office/drawing/2014/main" id="{15853EEB-84DE-44BD-9C7A-B3AD8B97E7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1488" y="3881959"/>
            <a:ext cx="3518881" cy="2377388"/>
          </a:xfrm>
          <a:prstGeom prst="rect">
            <a:avLst/>
          </a:prstGeom>
        </p:spPr>
      </p:pic>
      <p:pic>
        <p:nvPicPr>
          <p:cNvPr id="10" name="그림 9">
            <a:extLst>
              <a:ext uri="{FF2B5EF4-FFF2-40B4-BE49-F238E27FC236}">
                <a16:creationId xmlns:a16="http://schemas.microsoft.com/office/drawing/2014/main" id="{9DED30D8-E459-44F0-8545-BDBE219141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70026" y="4077072"/>
            <a:ext cx="2755704" cy="2160240"/>
          </a:xfrm>
          <a:prstGeom prst="rect">
            <a:avLst/>
          </a:prstGeom>
        </p:spPr>
      </p:pic>
      <p:sp>
        <p:nvSpPr>
          <p:cNvPr id="11" name="제목 10">
            <a:extLst>
              <a:ext uri="{FF2B5EF4-FFF2-40B4-BE49-F238E27FC236}">
                <a16:creationId xmlns:a16="http://schemas.microsoft.com/office/drawing/2014/main" id="{D923102B-EF2B-4916-AE3E-F07C11918993}"/>
              </a:ext>
            </a:extLst>
          </p:cNvPr>
          <p:cNvSpPr>
            <a:spLocks noGrp="1"/>
          </p:cNvSpPr>
          <p:nvPr>
            <p:ph type="title"/>
          </p:nvPr>
        </p:nvSpPr>
        <p:spPr>
          <a:xfrm>
            <a:off x="609600" y="275167"/>
            <a:ext cx="4550296" cy="1143000"/>
          </a:xfrm>
        </p:spPr>
        <p:txBody>
          <a:bodyPr/>
          <a:lstStyle/>
          <a:p>
            <a:r>
              <a:rPr lang="en-US" sz="4000" b="1" u="sng" dirty="0">
                <a:latin typeface="Arial" panose="020B0604020202020204" pitchFamily="34" charset="0"/>
                <a:cs typeface="Arial" panose="020B0604020202020204" pitchFamily="34" charset="0"/>
              </a:rPr>
              <a:t>Antioch</a:t>
            </a:r>
            <a:r>
              <a:rPr lang="en-US" dirty="0"/>
              <a:t> </a:t>
            </a:r>
          </a:p>
        </p:txBody>
      </p:sp>
    </p:spTree>
    <p:extLst>
      <p:ext uri="{BB962C8B-B14F-4D97-AF65-F5344CB8AC3E}">
        <p14:creationId xmlns:p14="http://schemas.microsoft.com/office/powerpoint/2010/main" val="244297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F4E007F9-7962-6A54-161B-FC7A9AF2FD60}"/>
              </a:ext>
            </a:extLst>
          </p:cNvPr>
          <p:cNvSpPr>
            <a:spLocks noChangeArrowheads="1"/>
          </p:cNvSpPr>
          <p:nvPr/>
        </p:nvSpPr>
        <p:spPr bwMode="auto">
          <a:xfrm>
            <a:off x="199937" y="365125"/>
            <a:ext cx="11153863" cy="1325563"/>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p>
            <a:pPr marL="0" marR="0" lvl="0" indent="0" fontAlgn="base">
              <a:lnSpc>
                <a:spcPct val="90000"/>
              </a:lnSpc>
              <a:spcBef>
                <a:spcPct val="0"/>
              </a:spcBef>
              <a:spcAft>
                <a:spcPts val="600"/>
              </a:spcAft>
              <a:buClrTx/>
              <a:buSzTx/>
              <a:tabLst/>
            </a:pPr>
            <a:r>
              <a:rPr kumimoji="0" lang="en-US" altLang="ko-KR" sz="4000" i="0" u="sng" strike="noStrike" kern="1200" cap="none" normalizeH="0" baseline="0" dirty="0">
                <a:ln>
                  <a:noFill/>
                </a:ln>
                <a:solidFill>
                  <a:schemeClr val="tx1"/>
                </a:solidFill>
                <a:effectLst/>
                <a:latin typeface="Arial" panose="020B0604020202020204" pitchFamily="34" charset="0"/>
                <a:ea typeface="+mj-ea"/>
                <a:cs typeface="Arial" panose="020B0604020202020204" pitchFamily="34" charset="0"/>
              </a:rPr>
              <a:t>3. Philippian Church</a:t>
            </a:r>
          </a:p>
        </p:txBody>
      </p:sp>
      <p:graphicFrame>
        <p:nvGraphicFramePr>
          <p:cNvPr id="6" name="Content Placeholder 5">
            <a:extLst>
              <a:ext uri="{FF2B5EF4-FFF2-40B4-BE49-F238E27FC236}">
                <a16:creationId xmlns:a16="http://schemas.microsoft.com/office/drawing/2014/main" id="{89131134-B319-B344-29B0-4F166E410F24}"/>
              </a:ext>
            </a:extLst>
          </p:cNvPr>
          <p:cNvGraphicFramePr>
            <a:graphicFrameLocks noGrp="1"/>
          </p:cNvGraphicFramePr>
          <p:nvPr>
            <p:ph idx="4294967295"/>
          </p:nvPr>
        </p:nvGraphicFramePr>
        <p:xfrm>
          <a:off x="199937" y="2055813"/>
          <a:ext cx="11700685" cy="3993021"/>
        </p:xfrm>
        <a:graphic>
          <a:graphicData uri="http://schemas.openxmlformats.org/drawingml/2006/table">
            <a:tbl>
              <a:tblPr firstRow="1" firstCol="1" bandRow="1"/>
              <a:tblGrid>
                <a:gridCol w="1344386">
                  <a:extLst>
                    <a:ext uri="{9D8B030D-6E8A-4147-A177-3AD203B41FA5}">
                      <a16:colId xmlns:a16="http://schemas.microsoft.com/office/drawing/2014/main" val="1225239791"/>
                    </a:ext>
                  </a:extLst>
                </a:gridCol>
                <a:gridCol w="1759131">
                  <a:extLst>
                    <a:ext uri="{9D8B030D-6E8A-4147-A177-3AD203B41FA5}">
                      <a16:colId xmlns:a16="http://schemas.microsoft.com/office/drawing/2014/main" val="2658653071"/>
                    </a:ext>
                  </a:extLst>
                </a:gridCol>
                <a:gridCol w="8597168">
                  <a:extLst>
                    <a:ext uri="{9D8B030D-6E8A-4147-A177-3AD203B41FA5}">
                      <a16:colId xmlns:a16="http://schemas.microsoft.com/office/drawing/2014/main" val="3818795078"/>
                    </a:ext>
                  </a:extLst>
                </a:gridCol>
              </a:tblGrid>
              <a:tr h="3625596">
                <a:tc>
                  <a:txBody>
                    <a:bodyPr/>
                    <a:lstStyle/>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Philippian Church</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txBody>
                  <a:tcPr marL="101226" marR="101226" marT="27788" marB="2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Acts 16:6-40, Phil 4:6-10</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txBody>
                  <a:tcPr marL="101226" marR="101226" marT="27788" marB="2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The Philippian church was the first church in Europe </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1) Macedonian vision</a:t>
                      </a:r>
                      <a:endParaRPr lang="en-UG" sz="2000" u="sn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Acts 16:7, “When they came before </a:t>
                      </a:r>
                      <a:r>
                        <a:rPr lang="en-US" sz="2000" kern="100" dirty="0" err="1">
                          <a:solidFill>
                            <a:srgbClr val="000000"/>
                          </a:solidFill>
                          <a:effectLst/>
                          <a:latin typeface="Arial" panose="020B0604020202020204" pitchFamily="34" charset="0"/>
                          <a:ea typeface="Malgun Gothic" panose="020B0503020000020004" pitchFamily="34" charset="-127"/>
                          <a:cs typeface="Arial" panose="020B0604020202020204" pitchFamily="34" charset="0"/>
                        </a:rPr>
                        <a:t>Mysia</a:t>
                      </a: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 they tried to go to Bithynia, but the Spirit of Jesus did not allow it.” Instead, another illusion appeared. It    was when a man who introduced himself as a Macedonian appeared and   said, “Help us.”</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u="sng"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2) Many workers like Lydia, Epaphroditus to serve the church and to          sacrifice for Christ </a:t>
                      </a:r>
                      <a:endParaRPr lang="en-UG" sz="2000" u="sng" kern="100" dirty="0">
                        <a:effectLst/>
                        <a:latin typeface="Arial" panose="020B0604020202020204" pitchFamily="34" charset="0"/>
                        <a:ea typeface="Malgun Gothic" panose="020B0503020000020004" pitchFamily="34" charset="-127"/>
                        <a:cs typeface="Arial" panose="020B0604020202020204" pitchFamily="34" charset="0"/>
                      </a:endParaRPr>
                    </a:p>
                    <a:p>
                      <a:pPr algn="just" fontAlgn="base" latinLnBrk="1">
                        <a:lnSpc>
                          <a:spcPct val="106000"/>
                        </a:lnSpc>
                        <a:spcAft>
                          <a:spcPts val="800"/>
                        </a:spcAft>
                      </a:pPr>
                      <a:r>
                        <a:rPr lang="en-US" sz="2000" kern="100" dirty="0">
                          <a:solidFill>
                            <a:srgbClr val="000000"/>
                          </a:solidFill>
                          <a:effectLst/>
                          <a:latin typeface="Arial" panose="020B0604020202020204" pitchFamily="34" charset="0"/>
                          <a:ea typeface="Malgun Gothic" panose="020B0503020000020004" pitchFamily="34" charset="-127"/>
                          <a:cs typeface="Arial" panose="020B0604020202020204" pitchFamily="34" charset="0"/>
                        </a:rPr>
                        <a:t>Phil 2:25, ‘But I think it is necessary to send back to you Epaphroditus, my brother, co-worker, and fellow soldier, who is also your messenger, whom   you sent to take care of my needs’</a:t>
                      </a:r>
                      <a:endParaRPr lang="en-UG" sz="2000" kern="100" dirty="0">
                        <a:effectLst/>
                        <a:latin typeface="Arial" panose="020B0604020202020204" pitchFamily="34" charset="0"/>
                        <a:ea typeface="Malgun Gothic" panose="020B0503020000020004" pitchFamily="34" charset="-127"/>
                        <a:cs typeface="Arial" panose="020B0604020202020204" pitchFamily="34" charset="0"/>
                      </a:endParaRPr>
                    </a:p>
                  </a:txBody>
                  <a:tcPr marL="101226" marR="101226" marT="27788" marB="27788"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9011889"/>
                  </a:ext>
                </a:extLst>
              </a:tr>
            </a:tbl>
          </a:graphicData>
        </a:graphic>
      </p:graphicFrame>
      <p:pic>
        <p:nvPicPr>
          <p:cNvPr id="3" name="그림 2">
            <a:extLst>
              <a:ext uri="{FF2B5EF4-FFF2-40B4-BE49-F238E27FC236}">
                <a16:creationId xmlns:a16="http://schemas.microsoft.com/office/drawing/2014/main" id="{E6CD4E01-C0A5-4816-A4DA-2754542F99F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8128" y="365125"/>
            <a:ext cx="4641654" cy="1682075"/>
          </a:xfrm>
          <a:prstGeom prst="rect">
            <a:avLst/>
          </a:prstGeom>
        </p:spPr>
      </p:pic>
    </p:spTree>
    <p:extLst>
      <p:ext uri="{BB962C8B-B14F-4D97-AF65-F5344CB8AC3E}">
        <p14:creationId xmlns:p14="http://schemas.microsoft.com/office/powerpoint/2010/main" val="3560982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32CB9E2F-0D71-40DB-806A-DE5FDF2CBD17}"/>
              </a:ext>
            </a:extLst>
          </p:cNvPr>
          <p:cNvSpPr>
            <a:spLocks noGrp="1"/>
          </p:cNvSpPr>
          <p:nvPr>
            <p:ph type="title"/>
          </p:nvPr>
        </p:nvSpPr>
        <p:spPr/>
        <p:txBody>
          <a:bodyPr/>
          <a:lstStyle/>
          <a:p>
            <a:r>
              <a:rPr lang="en-US" sz="3600" b="1" u="sng" dirty="0">
                <a:latin typeface="Arial" panose="020B0604020202020204" pitchFamily="34" charset="0"/>
                <a:cs typeface="Arial" panose="020B0604020202020204" pitchFamily="34" charset="0"/>
              </a:rPr>
              <a:t>Philippi and Lydia</a:t>
            </a:r>
          </a:p>
        </p:txBody>
      </p:sp>
      <p:pic>
        <p:nvPicPr>
          <p:cNvPr id="4" name="그림 3">
            <a:extLst>
              <a:ext uri="{FF2B5EF4-FFF2-40B4-BE49-F238E27FC236}">
                <a16:creationId xmlns:a16="http://schemas.microsoft.com/office/drawing/2014/main" id="{BEB28BAE-9AB8-4AFB-BC1A-A1490F4933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5400" y="1581150"/>
            <a:ext cx="3600400" cy="2567930"/>
          </a:xfrm>
          <a:prstGeom prst="rect">
            <a:avLst/>
          </a:prstGeom>
        </p:spPr>
      </p:pic>
      <p:pic>
        <p:nvPicPr>
          <p:cNvPr id="6" name="그림 5">
            <a:extLst>
              <a:ext uri="{FF2B5EF4-FFF2-40B4-BE49-F238E27FC236}">
                <a16:creationId xmlns:a16="http://schemas.microsoft.com/office/drawing/2014/main" id="{5E28D4A4-1AEC-4B1A-A55D-3787DD781F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23992" y="1581150"/>
            <a:ext cx="4032448" cy="2567930"/>
          </a:xfrm>
          <a:prstGeom prst="rect">
            <a:avLst/>
          </a:prstGeom>
        </p:spPr>
      </p:pic>
      <p:pic>
        <p:nvPicPr>
          <p:cNvPr id="8" name="그림 7">
            <a:extLst>
              <a:ext uri="{FF2B5EF4-FFF2-40B4-BE49-F238E27FC236}">
                <a16:creationId xmlns:a16="http://schemas.microsoft.com/office/drawing/2014/main" id="{95BB99F3-9CBC-4E11-BDE0-F99B62A2C29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23592" y="4312063"/>
            <a:ext cx="3600400" cy="2188923"/>
          </a:xfrm>
          <a:prstGeom prst="rect">
            <a:avLst/>
          </a:prstGeom>
        </p:spPr>
      </p:pic>
      <p:pic>
        <p:nvPicPr>
          <p:cNvPr id="10" name="그림 9">
            <a:extLst>
              <a:ext uri="{FF2B5EF4-FFF2-40B4-BE49-F238E27FC236}">
                <a16:creationId xmlns:a16="http://schemas.microsoft.com/office/drawing/2014/main" id="{1259588B-B548-40C0-918F-2372A9DFDA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20136" y="4312063"/>
            <a:ext cx="4032448" cy="2188923"/>
          </a:xfrm>
          <a:prstGeom prst="rect">
            <a:avLst/>
          </a:prstGeom>
        </p:spPr>
      </p:pic>
    </p:spTree>
    <p:extLst>
      <p:ext uri="{BB962C8B-B14F-4D97-AF65-F5344CB8AC3E}">
        <p14:creationId xmlns:p14="http://schemas.microsoft.com/office/powerpoint/2010/main" val="24545319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테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69415</TotalTime>
  <Words>1551</Words>
  <Application>Microsoft Office PowerPoint</Application>
  <PresentationFormat>와이드스크린</PresentationFormat>
  <Paragraphs>126</Paragraphs>
  <Slides>14</Slides>
  <Notes>0</Notes>
  <HiddenSlides>0</HiddenSlides>
  <MMClips>0</MMClips>
  <ScaleCrop>false</ScaleCrop>
  <HeadingPairs>
    <vt:vector size="6" baseType="variant">
      <vt:variant>
        <vt:lpstr>사용한 글꼴</vt:lpstr>
      </vt:variant>
      <vt:variant>
        <vt:i4>5</vt:i4>
      </vt:variant>
      <vt:variant>
        <vt:lpstr>테마</vt:lpstr>
      </vt:variant>
      <vt:variant>
        <vt:i4>1</vt:i4>
      </vt:variant>
      <vt:variant>
        <vt:lpstr>슬라이드 제목</vt:lpstr>
      </vt:variant>
      <vt:variant>
        <vt:i4>14</vt:i4>
      </vt:variant>
    </vt:vector>
  </HeadingPairs>
  <TitlesOfParts>
    <vt:vector size="20" baseType="lpstr">
      <vt:lpstr>굴림</vt:lpstr>
      <vt:lpstr>맑은 고딕</vt:lpstr>
      <vt:lpstr>함초롬바탕</vt:lpstr>
      <vt:lpstr>Arial</vt:lpstr>
      <vt:lpstr>Calibri</vt:lpstr>
      <vt:lpstr>Office Theme</vt:lpstr>
      <vt:lpstr>PowerPoint 프레젠테이션</vt:lpstr>
      <vt:lpstr>PowerPoint 프레젠테이션</vt:lpstr>
      <vt:lpstr>PowerPoint 프레젠테이션</vt:lpstr>
      <vt:lpstr>PowerPoint 프레젠테이션</vt:lpstr>
      <vt:lpstr>       Jewish Diaspora came at Pentecost</vt:lpstr>
      <vt:lpstr>PowerPoint 프레젠테이션</vt:lpstr>
      <vt:lpstr>Antioch </vt:lpstr>
      <vt:lpstr>PowerPoint 프레젠테이션</vt:lpstr>
      <vt:lpstr>Philippi and Lydia</vt:lpstr>
      <vt:lpstr>PowerPoint 프레젠테이션</vt:lpstr>
      <vt:lpstr>Ephesus</vt:lpstr>
      <vt:lpstr>What is the Church? (Acts 20:17-38)</vt:lpstr>
      <vt:lpstr>PowerPoint 프레젠테이션</vt:lpstr>
      <vt:lpstr>Characteristics of Churches in Acts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dc:creator>
  <cp:lastModifiedBy>이윤재목사</cp:lastModifiedBy>
  <cp:revision>6196</cp:revision>
  <cp:lastPrinted>2024-09-02T05:18:28Z</cp:lastPrinted>
  <dcterms:created xsi:type="dcterms:W3CDTF">2002-03-29T13:11:19Z</dcterms:created>
  <dcterms:modified xsi:type="dcterms:W3CDTF">2025-07-03T11:30:44Z</dcterms:modified>
</cp:coreProperties>
</file>